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36"/>
  </p:notesMasterIdLst>
  <p:handoutMasterIdLst>
    <p:handoutMasterId r:id="rId437"/>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406" r:id="rId133"/>
    <p:sldId id="1016" r:id="rId134"/>
    <p:sldId id="1017" r:id="rId135"/>
    <p:sldId id="1018" r:id="rId136"/>
    <p:sldId id="1019" r:id="rId137"/>
    <p:sldId id="1020" r:id="rId138"/>
    <p:sldId id="1407" r:id="rId139"/>
    <p:sldId id="1021" r:id="rId140"/>
    <p:sldId id="1023" r:id="rId141"/>
    <p:sldId id="1024" r:id="rId142"/>
    <p:sldId id="1025" r:id="rId143"/>
    <p:sldId id="1026" r:id="rId144"/>
    <p:sldId id="1027" r:id="rId145"/>
    <p:sldId id="1028" r:id="rId146"/>
    <p:sldId id="1029" r:id="rId147"/>
    <p:sldId id="1030" r:id="rId148"/>
    <p:sldId id="1031" r:id="rId149"/>
    <p:sldId id="1032" r:id="rId150"/>
    <p:sldId id="1033" r:id="rId151"/>
    <p:sldId id="1034" r:id="rId152"/>
    <p:sldId id="1035" r:id="rId153"/>
    <p:sldId id="1036" r:id="rId154"/>
    <p:sldId id="1037" r:id="rId155"/>
    <p:sldId id="1039" r:id="rId156"/>
    <p:sldId id="1040" r:id="rId157"/>
    <p:sldId id="1041" r:id="rId158"/>
    <p:sldId id="1042" r:id="rId159"/>
    <p:sldId id="1043" r:id="rId160"/>
    <p:sldId id="1349" r:id="rId161"/>
    <p:sldId id="1348" r:id="rId162"/>
    <p:sldId id="1044" r:id="rId163"/>
    <p:sldId id="1045" r:id="rId164"/>
    <p:sldId id="1350" r:id="rId165"/>
    <p:sldId id="1351" r:id="rId166"/>
    <p:sldId id="1046" r:id="rId167"/>
    <p:sldId id="1047" r:id="rId168"/>
    <p:sldId id="1048" r:id="rId169"/>
    <p:sldId id="1049" r:id="rId170"/>
    <p:sldId id="1050" r:id="rId171"/>
    <p:sldId id="1051" r:id="rId172"/>
    <p:sldId id="1052" r:id="rId173"/>
    <p:sldId id="1053" r:id="rId174"/>
    <p:sldId id="1054" r:id="rId175"/>
    <p:sldId id="1003" r:id="rId176"/>
    <p:sldId id="1001" r:id="rId177"/>
    <p:sldId id="1002" r:id="rId178"/>
    <p:sldId id="1055" r:id="rId179"/>
    <p:sldId id="1056" r:id="rId180"/>
    <p:sldId id="1062" r:id="rId181"/>
    <p:sldId id="1057" r:id="rId182"/>
    <p:sldId id="1409" r:id="rId183"/>
    <p:sldId id="1410" r:id="rId184"/>
    <p:sldId id="1411" r:id="rId185"/>
    <p:sldId id="1412" r:id="rId186"/>
    <p:sldId id="1408" r:id="rId187"/>
    <p:sldId id="1058" r:id="rId188"/>
    <p:sldId id="1059" r:id="rId189"/>
    <p:sldId id="1413" r:id="rId190"/>
    <p:sldId id="1414" r:id="rId191"/>
    <p:sldId id="1352" r:id="rId192"/>
    <p:sldId id="1415" r:id="rId193"/>
    <p:sldId id="1416" r:id="rId194"/>
    <p:sldId id="1417" r:id="rId195"/>
    <p:sldId id="1060" r:id="rId196"/>
    <p:sldId id="1347" r:id="rId197"/>
    <p:sldId id="1061" r:id="rId198"/>
    <p:sldId id="1063" r:id="rId199"/>
    <p:sldId id="1064" r:id="rId200"/>
    <p:sldId id="1065" r:id="rId201"/>
    <p:sldId id="1353" r:id="rId202"/>
    <p:sldId id="1066" r:id="rId203"/>
    <p:sldId id="1067" r:id="rId204"/>
    <p:sldId id="1068" r:id="rId205"/>
    <p:sldId id="1069" r:id="rId206"/>
    <p:sldId id="1087" r:id="rId207"/>
    <p:sldId id="1070" r:id="rId208"/>
    <p:sldId id="1071" r:id="rId209"/>
    <p:sldId id="1072" r:id="rId210"/>
    <p:sldId id="1073" r:id="rId211"/>
    <p:sldId id="1074" r:id="rId212"/>
    <p:sldId id="1076" r:id="rId213"/>
    <p:sldId id="1077" r:id="rId214"/>
    <p:sldId id="1078" r:id="rId215"/>
    <p:sldId id="1079" r:id="rId216"/>
    <p:sldId id="1080" r:id="rId217"/>
    <p:sldId id="1081" r:id="rId218"/>
    <p:sldId id="1082" r:id="rId219"/>
    <p:sldId id="1083" r:id="rId220"/>
    <p:sldId id="1084" r:id="rId221"/>
    <p:sldId id="1085" r:id="rId222"/>
    <p:sldId id="1086" r:id="rId223"/>
    <p:sldId id="1088" r:id="rId224"/>
    <p:sldId id="1089" r:id="rId225"/>
    <p:sldId id="1090" r:id="rId226"/>
    <p:sldId id="1091" r:id="rId227"/>
    <p:sldId id="1092" r:id="rId228"/>
    <p:sldId id="1093" r:id="rId229"/>
    <p:sldId id="1094" r:id="rId230"/>
    <p:sldId id="1095" r:id="rId231"/>
    <p:sldId id="1096" r:id="rId232"/>
    <p:sldId id="1097" r:id="rId233"/>
    <p:sldId id="1098" r:id="rId234"/>
    <p:sldId id="1099" r:id="rId235"/>
    <p:sldId id="1101" r:id="rId236"/>
    <p:sldId id="1102" r:id="rId237"/>
    <p:sldId id="1103" r:id="rId238"/>
    <p:sldId id="1104" r:id="rId239"/>
    <p:sldId id="1105" r:id="rId240"/>
    <p:sldId id="1418" r:id="rId241"/>
    <p:sldId id="1106" r:id="rId242"/>
    <p:sldId id="1107" r:id="rId243"/>
    <p:sldId id="1108" r:id="rId244"/>
    <p:sldId id="1109" r:id="rId245"/>
    <p:sldId id="1110" r:id="rId246"/>
    <p:sldId id="1111" r:id="rId247"/>
    <p:sldId id="1354" r:id="rId248"/>
    <p:sldId id="1355" r:id="rId249"/>
    <p:sldId id="1356" r:id="rId250"/>
    <p:sldId id="1357" r:id="rId251"/>
    <p:sldId id="1358" r:id="rId252"/>
    <p:sldId id="1112" r:id="rId253"/>
    <p:sldId id="1113" r:id="rId254"/>
    <p:sldId id="1114" r:id="rId255"/>
    <p:sldId id="1115" r:id="rId256"/>
    <p:sldId id="1116" r:id="rId257"/>
    <p:sldId id="1117" r:id="rId258"/>
    <p:sldId id="1118" r:id="rId259"/>
    <p:sldId id="1119" r:id="rId260"/>
    <p:sldId id="1120" r:id="rId261"/>
    <p:sldId id="1124" r:id="rId262"/>
    <p:sldId id="1121" r:id="rId263"/>
    <p:sldId id="1122" r:id="rId264"/>
    <p:sldId id="1123" r:id="rId265"/>
    <p:sldId id="1004" r:id="rId266"/>
    <p:sldId id="1005" r:id="rId267"/>
    <p:sldId id="1006" r:id="rId268"/>
    <p:sldId id="1125" r:id="rId269"/>
    <p:sldId id="1126" r:id="rId270"/>
    <p:sldId id="1127" r:id="rId271"/>
    <p:sldId id="1128" r:id="rId272"/>
    <p:sldId id="1129" r:id="rId273"/>
    <p:sldId id="1130" r:id="rId274"/>
    <p:sldId id="1131" r:id="rId275"/>
    <p:sldId id="1132" r:id="rId276"/>
    <p:sldId id="1133" r:id="rId277"/>
    <p:sldId id="1134" r:id="rId278"/>
    <p:sldId id="1135" r:id="rId279"/>
    <p:sldId id="1297" r:id="rId280"/>
    <p:sldId id="1298" r:id="rId281"/>
    <p:sldId id="1301" r:id="rId282"/>
    <p:sldId id="1302" r:id="rId283"/>
    <p:sldId id="1303" r:id="rId284"/>
    <p:sldId id="1304" r:id="rId285"/>
    <p:sldId id="1305" r:id="rId286"/>
    <p:sldId id="1306" r:id="rId287"/>
    <p:sldId id="1307" r:id="rId288"/>
    <p:sldId id="1359" r:id="rId289"/>
    <p:sldId id="1308" r:id="rId290"/>
    <p:sldId id="1309" r:id="rId291"/>
    <p:sldId id="1310" r:id="rId292"/>
    <p:sldId id="1312" r:id="rId293"/>
    <p:sldId id="1313" r:id="rId294"/>
    <p:sldId id="1314" r:id="rId295"/>
    <p:sldId id="1360" r:id="rId296"/>
    <p:sldId id="1362" r:id="rId297"/>
    <p:sldId id="1363" r:id="rId298"/>
    <p:sldId id="1364" r:id="rId299"/>
    <p:sldId id="1361" r:id="rId300"/>
    <p:sldId id="1419" r:id="rId301"/>
    <p:sldId id="1315" r:id="rId302"/>
    <p:sldId id="1420" r:id="rId303"/>
    <p:sldId id="1365" r:id="rId304"/>
    <p:sldId id="1316" r:id="rId305"/>
    <p:sldId id="1366" r:id="rId306"/>
    <p:sldId id="1367" r:id="rId307"/>
    <p:sldId id="1368" r:id="rId308"/>
    <p:sldId id="1369" r:id="rId309"/>
    <p:sldId id="1380" r:id="rId310"/>
    <p:sldId id="1370" r:id="rId311"/>
    <p:sldId id="1371" r:id="rId312"/>
    <p:sldId id="1372" r:id="rId313"/>
    <p:sldId id="1373" r:id="rId314"/>
    <p:sldId id="1374" r:id="rId315"/>
    <p:sldId id="1375" r:id="rId316"/>
    <p:sldId id="1376" r:id="rId317"/>
    <p:sldId id="1377" r:id="rId318"/>
    <p:sldId id="1378" r:id="rId319"/>
    <p:sldId id="1379" r:id="rId320"/>
    <p:sldId id="1139" r:id="rId321"/>
    <p:sldId id="1140" r:id="rId322"/>
    <p:sldId id="1317" r:id="rId323"/>
    <p:sldId id="1141" r:id="rId324"/>
    <p:sldId id="1318" r:id="rId325"/>
    <p:sldId id="1320" r:id="rId326"/>
    <p:sldId id="1319" r:id="rId327"/>
    <p:sldId id="1321" r:id="rId328"/>
    <p:sldId id="1322" r:id="rId329"/>
    <p:sldId id="1323" r:id="rId330"/>
    <p:sldId id="1299" r:id="rId331"/>
    <p:sldId id="1143" r:id="rId332"/>
    <p:sldId id="1144" r:id="rId333"/>
    <p:sldId id="1145" r:id="rId334"/>
    <p:sldId id="1146" r:id="rId335"/>
    <p:sldId id="1147" r:id="rId336"/>
    <p:sldId id="1148" r:id="rId337"/>
    <p:sldId id="1149" r:id="rId338"/>
    <p:sldId id="1150" r:id="rId339"/>
    <p:sldId id="1151" r:id="rId340"/>
    <p:sldId id="1152" r:id="rId341"/>
    <p:sldId id="1153" r:id="rId342"/>
    <p:sldId id="1154" r:id="rId343"/>
    <p:sldId id="1155" r:id="rId344"/>
    <p:sldId id="1156" r:id="rId345"/>
    <p:sldId id="1157" r:id="rId346"/>
    <p:sldId id="1158" r:id="rId347"/>
    <p:sldId id="1159" r:id="rId348"/>
    <p:sldId id="1160" r:id="rId349"/>
    <p:sldId id="1161" r:id="rId350"/>
    <p:sldId id="1162" r:id="rId351"/>
    <p:sldId id="1163" r:id="rId352"/>
    <p:sldId id="1164" r:id="rId353"/>
    <p:sldId id="1165" r:id="rId354"/>
    <p:sldId id="1166" r:id="rId355"/>
    <p:sldId id="1167" r:id="rId356"/>
    <p:sldId id="1168" r:id="rId357"/>
    <p:sldId id="1169" r:id="rId358"/>
    <p:sldId id="1170" r:id="rId359"/>
    <p:sldId id="1171" r:id="rId360"/>
    <p:sldId id="1172" r:id="rId361"/>
    <p:sldId id="1173" r:id="rId362"/>
    <p:sldId id="1174" r:id="rId363"/>
    <p:sldId id="1007" r:id="rId364"/>
    <p:sldId id="1008" r:id="rId365"/>
    <p:sldId id="1009" r:id="rId366"/>
    <p:sldId id="1239" r:id="rId367"/>
    <p:sldId id="1240" r:id="rId368"/>
    <p:sldId id="1241" r:id="rId369"/>
    <p:sldId id="1242" r:id="rId370"/>
    <p:sldId id="1243" r:id="rId371"/>
    <p:sldId id="1244" r:id="rId372"/>
    <p:sldId id="1245" r:id="rId373"/>
    <p:sldId id="1254" r:id="rId374"/>
    <p:sldId id="1246" r:id="rId375"/>
    <p:sldId id="1247" r:id="rId376"/>
    <p:sldId id="1248" r:id="rId377"/>
    <p:sldId id="1249" r:id="rId378"/>
    <p:sldId id="1381" r:id="rId379"/>
    <p:sldId id="1384" r:id="rId380"/>
    <p:sldId id="1382" r:id="rId381"/>
    <p:sldId id="1383" r:id="rId382"/>
    <p:sldId id="1385" r:id="rId383"/>
    <p:sldId id="1386" r:id="rId384"/>
    <p:sldId id="1387" r:id="rId385"/>
    <p:sldId id="1388" r:id="rId386"/>
    <p:sldId id="1389" r:id="rId387"/>
    <p:sldId id="1390" r:id="rId388"/>
    <p:sldId id="1391" r:id="rId389"/>
    <p:sldId id="1392" r:id="rId390"/>
    <p:sldId id="1393" r:id="rId391"/>
    <p:sldId id="1250" r:id="rId392"/>
    <p:sldId id="1251" r:id="rId393"/>
    <p:sldId id="1252" r:id="rId394"/>
    <p:sldId id="1253" r:id="rId395"/>
    <p:sldId id="1256" r:id="rId396"/>
    <p:sldId id="1255" r:id="rId397"/>
    <p:sldId id="1394" r:id="rId398"/>
    <p:sldId id="1259" r:id="rId399"/>
    <p:sldId id="1260" r:id="rId400"/>
    <p:sldId id="1261" r:id="rId401"/>
    <p:sldId id="1262" r:id="rId402"/>
    <p:sldId id="1263" r:id="rId403"/>
    <p:sldId id="1264" r:id="rId404"/>
    <p:sldId id="1265" r:id="rId405"/>
    <p:sldId id="1395" r:id="rId406"/>
    <p:sldId id="1266" r:id="rId407"/>
    <p:sldId id="1267" r:id="rId408"/>
    <p:sldId id="1396" r:id="rId409"/>
    <p:sldId id="1397" r:id="rId410"/>
    <p:sldId id="1399" r:id="rId411"/>
    <p:sldId id="1400" r:id="rId412"/>
    <p:sldId id="1398" r:id="rId413"/>
    <p:sldId id="1401" r:id="rId414"/>
    <p:sldId id="1268" r:id="rId415"/>
    <p:sldId id="1269" r:id="rId416"/>
    <p:sldId id="1270" r:id="rId417"/>
    <p:sldId id="1271" r:id="rId418"/>
    <p:sldId id="1272" r:id="rId419"/>
    <p:sldId id="1273" r:id="rId420"/>
    <p:sldId id="1274" r:id="rId421"/>
    <p:sldId id="1275" r:id="rId422"/>
    <p:sldId id="1276" r:id="rId423"/>
    <p:sldId id="1277" r:id="rId424"/>
    <p:sldId id="1278" r:id="rId425"/>
    <p:sldId id="1279" r:id="rId426"/>
    <p:sldId id="1280" r:id="rId427"/>
    <p:sldId id="1281" r:id="rId428"/>
    <p:sldId id="1282" r:id="rId429"/>
    <p:sldId id="1283" r:id="rId430"/>
    <p:sldId id="1285" r:id="rId431"/>
    <p:sldId id="1284" r:id="rId432"/>
    <p:sldId id="1286" r:id="rId433"/>
    <p:sldId id="1287" r:id="rId434"/>
    <p:sldId id="1288" r:id="rId435"/>
  </p:sldIdLst>
  <p:sldSz cx="10440988" cy="6858000"/>
  <p:notesSz cx="6797675" cy="9926638"/>
  <p:embeddedFontLst>
    <p:embeddedFont>
      <p:font typeface="고도 B" panose="02000503000000020004" pitchFamily="2" charset="-127"/>
      <p:regular r:id="rId438"/>
    </p:embeddedFont>
    <p:embeddedFont>
      <p:font typeface="고도 M" panose="02000503000000020004" pitchFamily="2" charset="-127"/>
      <p:regular r:id="rId439"/>
    </p:embeddedFont>
    <p:embeddedFont>
      <p:font typeface="나눔스퀘어 ExtraBold" panose="020B0600000101010101" pitchFamily="50" charset="-127"/>
      <p:bold r:id="rId440"/>
    </p:embeddedFont>
    <p:embeddedFont>
      <p:font typeface="맑은 고딕" panose="020B0503020000020004" pitchFamily="50" charset="-127"/>
      <p:regular r:id="rId441"/>
      <p:bold r:id="rId442"/>
    </p:embeddedFont>
    <p:embeddedFont>
      <p:font typeface="맑은 고딕" panose="020B0503020000020004" pitchFamily="50" charset="-127"/>
      <p:regular r:id="rId441"/>
      <p:bold r:id="rId442"/>
    </p:embeddedFont>
    <p:embeddedFont>
      <p:font typeface="Calvin" panose="020B0600000101010101"/>
      <p:regular r:id="rId443"/>
    </p:embeddedFont>
    <p:embeddedFont>
      <p:font typeface="Cambria Math" panose="02040503050406030204" pitchFamily="18" charset="0"/>
      <p:regular r:id="rId444"/>
    </p:embeddedFont>
    <p:embeddedFont>
      <p:font typeface="Candara" panose="020E0502030303020204" pitchFamily="34" charset="0"/>
      <p:regular r:id="rId445"/>
      <p:bold r:id="rId446"/>
      <p:italic r:id="rId447"/>
      <p:boldItalic r:id="rId448"/>
    </p:embeddedFont>
    <p:embeddedFont>
      <p:font typeface="Consolas" panose="020B0609020204030204" pitchFamily="49" charset="0"/>
      <p:regular r:id="rId449"/>
      <p:bold r:id="rId450"/>
      <p:italic r:id="rId451"/>
      <p:boldItalic r:id="rId452"/>
    </p:embeddedFont>
    <p:embeddedFont>
      <p:font typeface="Microsoft Sans Serif" panose="020B0604020202020204" pitchFamily="34" charset="0"/>
      <p:regular r:id="rId453"/>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6353" autoAdjust="0"/>
  </p:normalViewPr>
  <p:slideViewPr>
    <p:cSldViewPr snapToGrid="0">
      <p:cViewPr varScale="1">
        <p:scale>
          <a:sx n="114" d="100"/>
          <a:sy n="114" d="100"/>
        </p:scale>
        <p:origin x="1530" y="96"/>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font" Target="fonts/font7.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presProps" Target="presProps.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font" Target="fonts/font9.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theme" Target="theme/theme1.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handoutMaster" Target="handoutMasters/handoutMaster1.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font" Target="fonts/font11.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font" Target="fonts/font2.fntdata"/><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font" Target="fonts/font13.fntdata"/><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font" Target="fonts/font4.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font" Target="fonts/font15.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font" Target="fonts/font5.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16.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6.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commentAuthors" Target="commentAuthors.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font" Target="fonts/font8.fntdata"/><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notesMaster" Target="notesMasters/notesMaster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font" Target="fonts/font10.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tableStyles" Target="tableStyles.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font" Target="fonts/font1.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font" Target="fonts/font12.fntdata"/><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font" Target="fonts/font3.fntdata"/><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font" Target="fonts/font14.fntdata"/><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331213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2.png"/><Relationship Id="rId4" Type="http://schemas.openxmlformats.org/officeDocument/2006/relationships/image" Target="../media/image1200.png"/></Relationships>
</file>

<file path=ppt/slides/_rels/slide1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png"/><Relationship Id="rId4" Type="http://schemas.openxmlformats.org/officeDocument/2006/relationships/image" Target="../media/image12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1.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9.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2.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3.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10.png"/><Relationship Id="rId4" Type="http://schemas.openxmlformats.org/officeDocument/2006/relationships/image" Target="../media/image1200.png"/></Relationships>
</file>

<file path=ppt/slides/_rels/slide1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1.png"/><Relationship Id="rId4" Type="http://schemas.openxmlformats.org/officeDocument/2006/relationships/image" Target="../media/image120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3.png"/><Relationship Id="rId7" Type="http://schemas.openxmlformats.org/officeDocument/2006/relationships/image" Target="../media/image132.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15.png"/><Relationship Id="rId4" Type="http://schemas.openxmlformats.org/officeDocument/2006/relationships/image" Target="../media/image114.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1641.png"/><Relationship Id="rId5" Type="http://schemas.openxmlformats.org/officeDocument/2006/relationships/image" Target="../media/image1041.png"/><Relationship Id="rId4" Type="http://schemas.openxmlformats.org/officeDocument/2006/relationships/image" Target="../media/image1031.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2.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200.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202.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20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202.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20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205.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18" Type="http://schemas.openxmlformats.org/officeDocument/2006/relationships/image" Target="../media/image245.png"/><Relationship Id="rId3" Type="http://schemas.openxmlformats.org/officeDocument/2006/relationships/image" Target="../media/image231.png"/><Relationship Id="rId21" Type="http://schemas.openxmlformats.org/officeDocument/2006/relationships/image" Target="../media/image2470.png"/><Relationship Id="rId7" Type="http://schemas.openxmlformats.org/officeDocument/2006/relationships/image" Target="../media/image235.png"/><Relationship Id="rId12" Type="http://schemas.openxmlformats.org/officeDocument/2006/relationships/image" Target="../media/image240.png"/><Relationship Id="rId17" Type="http://schemas.openxmlformats.org/officeDocument/2006/relationships/image" Target="../media/image2430.png"/><Relationship Id="rId2" Type="http://schemas.openxmlformats.org/officeDocument/2006/relationships/notesSlide" Target="../notesSlides/notesSlide206.xml"/><Relationship Id="rId16" Type="http://schemas.openxmlformats.org/officeDocument/2006/relationships/image" Target="../media/image244.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5" Type="http://schemas.openxmlformats.org/officeDocument/2006/relationships/image" Target="../media/image243.png"/><Relationship Id="rId23" Type="http://schemas.openxmlformats.org/officeDocument/2006/relationships/image" Target="../media/image249.png"/><Relationship Id="rId10" Type="http://schemas.openxmlformats.org/officeDocument/2006/relationships/image" Target="../media/image238.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 Id="rId22" Type="http://schemas.openxmlformats.org/officeDocument/2006/relationships/image" Target="../media/image248.png"/></Relationships>
</file>

<file path=ppt/slides/_rels/slide208.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209.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243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21" Type="http://schemas.openxmlformats.org/officeDocument/2006/relationships/image" Target="../media/image255.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51.png"/><Relationship Id="rId2" Type="http://schemas.openxmlformats.org/officeDocument/2006/relationships/notesSlide" Target="../notesSlides/notesSlide209.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21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12.xml.rels><?xml version="1.0" encoding="UTF-8" standalone="yes"?>
<Relationships xmlns="http://schemas.openxmlformats.org/package/2006/relationships"><Relationship Id="rId18" Type="http://schemas.openxmlformats.org/officeDocument/2006/relationships/image" Target="../media/image261.png"/><Relationship Id="rId26" Type="http://schemas.openxmlformats.org/officeDocument/2006/relationships/image" Target="../media/image262.png"/><Relationship Id="rId39" Type="http://schemas.openxmlformats.org/officeDocument/2006/relationships/image" Target="../media/image278.png"/><Relationship Id="rId34" Type="http://schemas.openxmlformats.org/officeDocument/2006/relationships/image" Target="../media/image272.png"/><Relationship Id="rId42" Type="http://schemas.openxmlformats.org/officeDocument/2006/relationships/image" Target="../media/image281.png"/><Relationship Id="rId17" Type="http://schemas.openxmlformats.org/officeDocument/2006/relationships/image" Target="../media/image2570.png"/><Relationship Id="rId25" Type="http://schemas.openxmlformats.org/officeDocument/2006/relationships/image" Target="../media/image264.png"/><Relationship Id="rId33" Type="http://schemas.openxmlformats.org/officeDocument/2006/relationships/image" Target="../media/image271.png"/><Relationship Id="rId38" Type="http://schemas.openxmlformats.org/officeDocument/2006/relationships/image" Target="../media/image276.png"/><Relationship Id="rId2" Type="http://schemas.openxmlformats.org/officeDocument/2006/relationships/notesSlide" Target="../notesSlides/notesSlide211.xml"/><Relationship Id="rId29" Type="http://schemas.openxmlformats.org/officeDocument/2006/relationships/image" Target="../media/image267.png"/><Relationship Id="rId41" Type="http://schemas.openxmlformats.org/officeDocument/2006/relationships/image" Target="../media/image280.png"/><Relationship Id="rId1" Type="http://schemas.openxmlformats.org/officeDocument/2006/relationships/slideLayout" Target="../slideLayouts/slideLayout2.xml"/><Relationship Id="rId24" Type="http://schemas.openxmlformats.org/officeDocument/2006/relationships/image" Target="../media/image263.png"/><Relationship Id="rId32" Type="http://schemas.openxmlformats.org/officeDocument/2006/relationships/image" Target="../media/image270.png"/><Relationship Id="rId37" Type="http://schemas.openxmlformats.org/officeDocument/2006/relationships/image" Target="../media/image275.png"/><Relationship Id="rId40" Type="http://schemas.openxmlformats.org/officeDocument/2006/relationships/image" Target="../media/image279.png"/><Relationship Id="rId28" Type="http://schemas.openxmlformats.org/officeDocument/2006/relationships/image" Target="../media/image266.png"/><Relationship Id="rId36" Type="http://schemas.openxmlformats.org/officeDocument/2006/relationships/image" Target="../media/image274.png"/><Relationship Id="rId31" Type="http://schemas.openxmlformats.org/officeDocument/2006/relationships/image" Target="../media/image269.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3.png"/><Relationship Id="rId43" Type="http://schemas.openxmlformats.org/officeDocument/2006/relationships/image" Target="../media/image282.png"/></Relationships>
</file>

<file path=ppt/slides/_rels/slide213.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62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650.png"/><Relationship Id="rId2" Type="http://schemas.openxmlformats.org/officeDocument/2006/relationships/notesSlide" Target="../notesSlides/notesSlide212.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660.png"/><Relationship Id="rId10" Type="http://schemas.openxmlformats.org/officeDocument/2006/relationships/image" Target="../media/image224.png"/><Relationship Id="rId19" Type="http://schemas.openxmlformats.org/officeDocument/2006/relationships/image" Target="../media/image2460.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9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6.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 Type="http://schemas.openxmlformats.org/officeDocument/2006/relationships/notesSlide" Target="../notesSlides/notesSlide215.xml"/><Relationship Id="rId16"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5.png"/><Relationship Id="rId10" Type="http://schemas.openxmlformats.org/officeDocument/2006/relationships/image" Target="../media/image300.png"/><Relationship Id="rId19" Type="http://schemas.openxmlformats.org/officeDocument/2006/relationships/image" Target="../media/image309.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s>
</file>

<file path=ppt/slides/_rels/slide217.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png"/><Relationship Id="rId3" Type="http://schemas.openxmlformats.org/officeDocument/2006/relationships/image" Target="../media/image2680.png"/><Relationship Id="rId21" Type="http://schemas.openxmlformats.org/officeDocument/2006/relationships/image" Target="../media/image326.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322.png"/><Relationship Id="rId2" Type="http://schemas.openxmlformats.org/officeDocument/2006/relationships/notesSlide" Target="../notesSlides/notesSlide216.xml"/><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19" Type="http://schemas.openxmlformats.org/officeDocument/2006/relationships/image" Target="../media/image324.png"/><Relationship Id="rId4" Type="http://schemas.openxmlformats.org/officeDocument/2006/relationships/image" Target="../media/image2690.png"/><Relationship Id="rId9" Type="http://schemas.openxmlformats.org/officeDocument/2006/relationships/image" Target="../media/image314.png"/><Relationship Id="rId14" Type="http://schemas.openxmlformats.org/officeDocument/2006/relationships/image" Target="../media/image319.png"/><Relationship Id="rId22"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1.png"/><Relationship Id="rId12" Type="http://schemas.openxmlformats.org/officeDocument/2006/relationships/image" Target="../media/image2730.png"/><Relationship Id="rId17" Type="http://schemas.openxmlformats.org/officeDocument/2006/relationships/image" Target="../media/image2800.png"/><Relationship Id="rId2" Type="http://schemas.openxmlformats.org/officeDocument/2006/relationships/notesSlide" Target="../notesSlides/notesSlide229.xml"/><Relationship Id="rId16" Type="http://schemas.openxmlformats.org/officeDocument/2006/relationships/image" Target="../media/image2780.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332.png"/><Relationship Id="rId15" Type="http://schemas.openxmlformats.org/officeDocument/2006/relationships/image" Target="../media/image276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0.png"/></Relationships>
</file>

<file path=ppt/slides/_rels/slide231.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jpeg"/><Relationship Id="rId7" Type="http://schemas.openxmlformats.org/officeDocument/2006/relationships/image" Target="../media/image336.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35.sv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jpeg"/><Relationship Id="rId9" Type="http://schemas.openxmlformats.org/officeDocument/2006/relationships/image" Target="../media/image338.png"/></Relationships>
</file>

<file path=ppt/slides/_rels/slide232.xml.rels><?xml version="1.0" encoding="UTF-8" standalone="yes"?>
<Relationships xmlns="http://schemas.openxmlformats.org/package/2006/relationships"><Relationship Id="rId8" Type="http://schemas.openxmlformats.org/officeDocument/2006/relationships/image" Target="../media/image2880.png"/><Relationship Id="rId13" Type="http://schemas.openxmlformats.org/officeDocument/2006/relationships/image" Target="../media/image344.png"/><Relationship Id="rId3" Type="http://schemas.openxmlformats.org/officeDocument/2006/relationships/image" Target="../media/image332.jpeg"/><Relationship Id="rId7" Type="http://schemas.openxmlformats.org/officeDocument/2006/relationships/image" Target="../media/image2870.png"/><Relationship Id="rId12" Type="http://schemas.openxmlformats.org/officeDocument/2006/relationships/image" Target="../media/image343.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860.png"/><Relationship Id="rId11" Type="http://schemas.openxmlformats.org/officeDocument/2006/relationships/image" Target="../media/image342.png"/><Relationship Id="rId5" Type="http://schemas.openxmlformats.org/officeDocument/2006/relationships/image" Target="../media/image2850.png"/><Relationship Id="rId10" Type="http://schemas.openxmlformats.org/officeDocument/2006/relationships/image" Target="../media/image2900.png"/><Relationship Id="rId4" Type="http://schemas.openxmlformats.org/officeDocument/2006/relationships/image" Target="../media/image341.png"/><Relationship Id="rId9" Type="http://schemas.openxmlformats.org/officeDocument/2006/relationships/image" Target="../media/image2890.png"/></Relationships>
</file>

<file path=ppt/slides/_rels/slide233.xml.rels><?xml version="1.0" encoding="UTF-8" standalone="yes"?>
<Relationships xmlns="http://schemas.openxmlformats.org/package/2006/relationships"><Relationship Id="rId8" Type="http://schemas.openxmlformats.org/officeDocument/2006/relationships/image" Target="../media/image2960.png"/><Relationship Id="rId13" Type="http://schemas.openxmlformats.org/officeDocument/2006/relationships/image" Target="../media/image335.svg"/><Relationship Id="rId3" Type="http://schemas.openxmlformats.org/officeDocument/2006/relationships/image" Target="../media/image2910.png"/><Relationship Id="rId7" Type="http://schemas.openxmlformats.org/officeDocument/2006/relationships/image" Target="../media/image2950.png"/><Relationship Id="rId12" Type="http://schemas.openxmlformats.org/officeDocument/2006/relationships/image" Target="../media/image334.png"/><Relationship Id="rId17" Type="http://schemas.openxmlformats.org/officeDocument/2006/relationships/image" Target="../media/image339.svg"/><Relationship Id="rId2" Type="http://schemas.openxmlformats.org/officeDocument/2006/relationships/notesSlide" Target="../notesSlides/notesSlide232.xml"/><Relationship Id="rId16" Type="http://schemas.openxmlformats.org/officeDocument/2006/relationships/image" Target="../media/image338.png"/><Relationship Id="rId1" Type="http://schemas.openxmlformats.org/officeDocument/2006/relationships/slideLayout" Target="../slideLayouts/slideLayout2.xml"/><Relationship Id="rId6" Type="http://schemas.openxmlformats.org/officeDocument/2006/relationships/image" Target="../media/image2940.png"/><Relationship Id="rId11" Type="http://schemas.openxmlformats.org/officeDocument/2006/relationships/image" Target="../media/image332.jpeg"/><Relationship Id="rId5" Type="http://schemas.openxmlformats.org/officeDocument/2006/relationships/image" Target="../media/image2930.png"/><Relationship Id="rId15" Type="http://schemas.openxmlformats.org/officeDocument/2006/relationships/image" Target="../media/image337.svg"/><Relationship Id="rId10" Type="http://schemas.openxmlformats.org/officeDocument/2006/relationships/image" Target="../media/image2980.png"/><Relationship Id="rId4" Type="http://schemas.openxmlformats.org/officeDocument/2006/relationships/image" Target="../media/image2920.png"/><Relationship Id="rId9" Type="http://schemas.openxmlformats.org/officeDocument/2006/relationships/image" Target="../media/image2970.png"/><Relationship Id="rId14" Type="http://schemas.openxmlformats.org/officeDocument/2006/relationships/image" Target="../media/image336.png"/></Relationships>
</file>

<file path=ppt/slides/_rels/slide234.xml.rels><?xml version="1.0" encoding="UTF-8" standalone="yes"?>
<Relationships xmlns="http://schemas.openxmlformats.org/package/2006/relationships"><Relationship Id="rId8" Type="http://schemas.openxmlformats.org/officeDocument/2006/relationships/image" Target="../media/image3020.png"/><Relationship Id="rId13" Type="http://schemas.openxmlformats.org/officeDocument/2006/relationships/image" Target="../media/image337.svg"/><Relationship Id="rId3" Type="http://schemas.openxmlformats.org/officeDocument/2006/relationships/image" Target="../media/image2910.png"/><Relationship Id="rId7" Type="http://schemas.openxmlformats.org/officeDocument/2006/relationships/image" Target="../media/image3010.png"/><Relationship Id="rId12" Type="http://schemas.openxmlformats.org/officeDocument/2006/relationships/image" Target="../media/image336.png"/><Relationship Id="rId17" Type="http://schemas.openxmlformats.org/officeDocument/2006/relationships/image" Target="../media/image3040.png"/><Relationship Id="rId2" Type="http://schemas.openxmlformats.org/officeDocument/2006/relationships/notesSlide" Target="../notesSlides/notesSlide233.xml"/><Relationship Id="rId16" Type="http://schemas.openxmlformats.org/officeDocument/2006/relationships/image" Target="../media/image3030.png"/><Relationship Id="rId1" Type="http://schemas.openxmlformats.org/officeDocument/2006/relationships/slideLayout" Target="../slideLayouts/slideLayout2.xml"/><Relationship Id="rId6" Type="http://schemas.openxmlformats.org/officeDocument/2006/relationships/image" Target="../media/image3000.png"/><Relationship Id="rId11" Type="http://schemas.openxmlformats.org/officeDocument/2006/relationships/image" Target="../media/image335.svg"/><Relationship Id="rId5" Type="http://schemas.openxmlformats.org/officeDocument/2006/relationships/image" Target="../media/image2990.png"/><Relationship Id="rId15" Type="http://schemas.openxmlformats.org/officeDocument/2006/relationships/image" Target="../media/image339.svg"/><Relationship Id="rId10" Type="http://schemas.openxmlformats.org/officeDocument/2006/relationships/image" Target="../media/image334.png"/><Relationship Id="rId4" Type="http://schemas.openxmlformats.org/officeDocument/2006/relationships/image" Target="../media/image2920.png"/><Relationship Id="rId9" Type="http://schemas.openxmlformats.org/officeDocument/2006/relationships/image" Target="../media/image332.jpeg"/><Relationship Id="rId14" Type="http://schemas.openxmlformats.org/officeDocument/2006/relationships/image" Target="../media/image338.png"/></Relationships>
</file>

<file path=ppt/slides/_rels/slide235.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345.png"/><Relationship Id="rId4" Type="http://schemas.openxmlformats.org/officeDocument/2006/relationships/image" Target="../media/image340.png"/></Relationships>
</file>

<file path=ppt/slides/_rels/slide236.xml.rels><?xml version="1.0" encoding="UTF-8" standalone="yes"?>
<Relationships xmlns="http://schemas.openxmlformats.org/package/2006/relationships"><Relationship Id="rId3" Type="http://schemas.openxmlformats.org/officeDocument/2006/relationships/image" Target="../media/image3070.png"/><Relationship Id="rId7" Type="http://schemas.openxmlformats.org/officeDocument/2006/relationships/image" Target="../media/image3111.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100.png"/><Relationship Id="rId5" Type="http://schemas.openxmlformats.org/officeDocument/2006/relationships/image" Target="../media/image3090.png"/><Relationship Id="rId4" Type="http://schemas.openxmlformats.org/officeDocument/2006/relationships/image" Target="../media/image3080.png"/></Relationships>
</file>

<file path=ppt/slides/_rels/slide237.xml.rels><?xml version="1.0" encoding="UTF-8" standalone="yes"?>
<Relationships xmlns="http://schemas.openxmlformats.org/package/2006/relationships"><Relationship Id="rId8" Type="http://schemas.openxmlformats.org/officeDocument/2006/relationships/image" Target="../media/image3170.png"/><Relationship Id="rId3" Type="http://schemas.openxmlformats.org/officeDocument/2006/relationships/image" Target="../media/image3120.png"/><Relationship Id="rId7" Type="http://schemas.openxmlformats.org/officeDocument/2006/relationships/image" Target="../media/image3160.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150.png"/><Relationship Id="rId5" Type="http://schemas.openxmlformats.org/officeDocument/2006/relationships/image" Target="../media/image3140.png"/><Relationship Id="rId4" Type="http://schemas.openxmlformats.org/officeDocument/2006/relationships/image" Target="../media/image3130.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180.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20.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s>
</file>

<file path=ppt/slides/_rels/slide241.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270.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3370.png"/><Relationship Id="rId3" Type="http://schemas.openxmlformats.org/officeDocument/2006/relationships/image" Target="../media/image3320.png"/><Relationship Id="rId7" Type="http://schemas.openxmlformats.org/officeDocument/2006/relationships/image" Target="../media/image3360.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3350.png"/><Relationship Id="rId11" Type="http://schemas.openxmlformats.org/officeDocument/2006/relationships/image" Target="../media/image3400.png"/><Relationship Id="rId5" Type="http://schemas.openxmlformats.org/officeDocument/2006/relationships/image" Target="../media/image3340.png"/><Relationship Id="rId10" Type="http://schemas.openxmlformats.org/officeDocument/2006/relationships/image" Target="../media/image3390.png"/><Relationship Id="rId4" Type="http://schemas.openxmlformats.org/officeDocument/2006/relationships/image" Target="../media/image333.png"/><Relationship Id="rId9" Type="http://schemas.openxmlformats.org/officeDocument/2006/relationships/image" Target="../media/image33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3430.png"/><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image" Target="../media/image3460.png"/><Relationship Id="rId5" Type="http://schemas.openxmlformats.org/officeDocument/2006/relationships/image" Target="../media/image3450.png"/><Relationship Id="rId4" Type="http://schemas.openxmlformats.org/officeDocument/2006/relationships/image" Target="../media/image351.png"/></Relationships>
</file>

<file path=ppt/slides/_rels/slide268.xml.rels><?xml version="1.0" encoding="UTF-8" standalone="yes"?>
<Relationships xmlns="http://schemas.openxmlformats.org/package/2006/relationships"><Relationship Id="rId3" Type="http://schemas.openxmlformats.org/officeDocument/2006/relationships/image" Target="../media/image3470.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80.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511.png"/><Relationship Id="rId5" Type="http://schemas.openxmlformats.org/officeDocument/2006/relationships/image" Target="../media/image3500.png"/><Relationship Id="rId4" Type="http://schemas.openxmlformats.org/officeDocument/2006/relationships/image" Target="../media/image352.png"/></Relationships>
</file>

<file path=ppt/slides/_rels/slide273.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6.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9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1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630.png"/><Relationship Id="rId2" Type="http://schemas.openxmlformats.org/officeDocument/2006/relationships/notesSlide" Target="../notesSlides/notesSlide324.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6.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33.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34.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2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58.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67.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6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8.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6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69.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6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64.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71.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65.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6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7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7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69.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76.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7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79.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73.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81.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7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82.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83.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77.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84.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8.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85.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79.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86.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80.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87.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81.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88.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82.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89.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83.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84.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91.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85.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92.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86.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93.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87.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400.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08.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401.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404.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411.xml"/><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417.xml"/><Relationship Id="rId1" Type="http://schemas.openxmlformats.org/officeDocument/2006/relationships/slideLayout" Target="../slideLayouts/slideLayout2.xml"/><Relationship Id="rId4" Type="http://schemas.openxmlformats.org/officeDocument/2006/relationships/image" Target="../media/image639.png"/></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20.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28.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21.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25.xml"/><Relationship Id="rId1" Type="http://schemas.openxmlformats.org/officeDocument/2006/relationships/slideLayout" Target="../slideLayouts/slideLayout2.xml"/><Relationship Id="rId4" Type="http://schemas.openxmlformats.org/officeDocument/2006/relationships/image" Target="../media/image642.png"/></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1191491"/>
            <a:ext cx="1434208" cy="58311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5467927" y="2683073"/>
            <a:ext cx="1628979" cy="66229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6470" y="2683226"/>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507040" y="2710516"/>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653106" y="2877749"/>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613634" y="2450414"/>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13634" y="2450414"/>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92327" y="3843719"/>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078182" y="58466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(569, 30)        (569,)</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55944"/>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1A5039-79E7-4562-AF32-35275DA40CA4}"/>
                  </a:ext>
                </a:extLst>
              </p:cNvPr>
              <p:cNvSpPr txBox="1"/>
              <p:nvPr/>
            </p:nvSpPr>
            <p:spPr>
              <a:xfrm>
                <a:off x="6262255" y="955930"/>
                <a:ext cx="2661626"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2</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261A5039-79E7-4562-AF32-35275DA40CA4}"/>
                  </a:ext>
                </a:extLst>
              </p:cNvPr>
              <p:cNvSpPr txBox="1">
                <a:spLocks noRot="1" noChangeAspect="1" noMove="1" noResize="1" noEditPoints="1" noAdjustHandles="1" noChangeArrowheads="1" noChangeShapeType="1" noTextEdit="1"/>
              </p:cNvSpPr>
              <p:nvPr/>
            </p:nvSpPr>
            <p:spPr>
              <a:xfrm>
                <a:off x="6262255" y="955930"/>
                <a:ext cx="2661626" cy="461665"/>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3CAC16B-E509-4018-B099-5A3E7E483233}"/>
              </a:ext>
            </a:extLst>
          </p:cNvPr>
          <p:cNvSpPr/>
          <p:nvPr/>
        </p:nvSpPr>
        <p:spPr>
          <a:xfrm>
            <a:off x="572655" y="554182"/>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EF664F9-30D4-455C-AB75-8926BB0E5C4A}"/>
              </a:ext>
            </a:extLst>
          </p:cNvPr>
          <p:cNvSpPr/>
          <p:nvPr/>
        </p:nvSpPr>
        <p:spPr>
          <a:xfrm>
            <a:off x="1514764"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DC9A4220-26D9-401E-AA94-5BEDDA6DF5FC}"/>
              </a:ext>
            </a:extLst>
          </p:cNvPr>
          <p:cNvSpPr/>
          <p:nvPr/>
        </p:nvSpPr>
        <p:spPr>
          <a:xfrm>
            <a:off x="2456873"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78546D4-1001-4016-B068-A0CE177EF22F}"/>
              </a:ext>
            </a:extLst>
          </p:cNvPr>
          <p:cNvSpPr/>
          <p:nvPr/>
        </p:nvSpPr>
        <p:spPr>
          <a:xfrm>
            <a:off x="3398982"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173C0030-39C7-420D-8EB1-9E307DE53AE9}"/>
              </a:ext>
            </a:extLst>
          </p:cNvPr>
          <p:cNvSpPr/>
          <p:nvPr/>
        </p:nvSpPr>
        <p:spPr>
          <a:xfrm>
            <a:off x="4341091"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B3D3B48A-7DA8-4B9B-A588-B0C4F19E3F37}"/>
              </a:ext>
            </a:extLst>
          </p:cNvPr>
          <p:cNvSpPr txBox="1"/>
          <p:nvPr/>
        </p:nvSpPr>
        <p:spPr>
          <a:xfrm>
            <a:off x="5560671" y="442768"/>
            <a:ext cx="5113900"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([1,2,3,4,5])</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(5,)</a:t>
            </a:r>
            <a:endParaRPr lang="ko-KR" altLang="en-US" sz="2800">
              <a:solidFill>
                <a:schemeClr val="tx1"/>
              </a:solidFill>
              <a:latin typeface="Consolas" panose="020B0609020204030204" pitchFamily="49" charset="0"/>
              <a:ea typeface="+mn-ea"/>
            </a:endParaRPr>
          </a:p>
        </p:txBody>
      </p:sp>
      <p:sp>
        <p:nvSpPr>
          <p:cNvPr id="10" name="TextBox 9">
            <a:extLst>
              <a:ext uri="{FF2B5EF4-FFF2-40B4-BE49-F238E27FC236}">
                <a16:creationId xmlns:a16="http://schemas.microsoft.com/office/drawing/2014/main" id="{699B6CEE-90F6-44D3-9C53-F3D6C3FC4E75}"/>
              </a:ext>
            </a:extLst>
          </p:cNvPr>
          <p:cNvSpPr txBox="1"/>
          <p:nvPr/>
        </p:nvSpPr>
        <p:spPr>
          <a:xfrm>
            <a:off x="6410417" y="1977738"/>
            <a:ext cx="5508239"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(2, 2)</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2</a:t>
            </a:r>
            <a:endParaRPr lang="ko-KR" altLang="en-US" sz="2800">
              <a:solidFill>
                <a:schemeClr val="tx1"/>
              </a:solidFill>
              <a:latin typeface="Consolas" panose="020B0609020204030204" pitchFamily="49" charset="0"/>
              <a:ea typeface="+mn-ea"/>
            </a:endParaRPr>
          </a:p>
        </p:txBody>
      </p:sp>
      <p:sp>
        <p:nvSpPr>
          <p:cNvPr id="15" name="직사각형 14">
            <a:extLst>
              <a:ext uri="{FF2B5EF4-FFF2-40B4-BE49-F238E27FC236}">
                <a16:creationId xmlns:a16="http://schemas.microsoft.com/office/drawing/2014/main" id="{47654C85-BAF9-461F-84A3-41F271C618E7}"/>
              </a:ext>
            </a:extLst>
          </p:cNvPr>
          <p:cNvSpPr/>
          <p:nvPr/>
        </p:nvSpPr>
        <p:spPr>
          <a:xfrm>
            <a:off x="452582"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53E3F7-F3FF-4C5F-84F2-BB00166F199E}"/>
              </a:ext>
            </a:extLst>
          </p:cNvPr>
          <p:cNvSpPr/>
          <p:nvPr/>
        </p:nvSpPr>
        <p:spPr>
          <a:xfrm>
            <a:off x="2955636"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B29381DF-A620-406D-9B62-1B97E4239267}"/>
              </a:ext>
            </a:extLst>
          </p:cNvPr>
          <p:cNvGrpSpPr/>
          <p:nvPr/>
        </p:nvGrpSpPr>
        <p:grpSpPr>
          <a:xfrm>
            <a:off x="928256" y="3320670"/>
            <a:ext cx="1528617" cy="764309"/>
            <a:chOff x="688110" y="1892974"/>
            <a:chExt cx="1884218" cy="942110"/>
          </a:xfrm>
        </p:grpSpPr>
        <p:sp>
          <p:nvSpPr>
            <p:cNvPr id="17" name="직사각형 16">
              <a:extLst>
                <a:ext uri="{FF2B5EF4-FFF2-40B4-BE49-F238E27FC236}">
                  <a16:creationId xmlns:a16="http://schemas.microsoft.com/office/drawing/2014/main" id="{4EA14870-588D-4176-9E04-DDD2A4029E1E}"/>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DDDE19C-8A5B-4B11-8BE7-6929B4DAE835}"/>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grpSp>
      <p:grpSp>
        <p:nvGrpSpPr>
          <p:cNvPr id="20" name="그룹 19">
            <a:extLst>
              <a:ext uri="{FF2B5EF4-FFF2-40B4-BE49-F238E27FC236}">
                <a16:creationId xmlns:a16="http://schemas.microsoft.com/office/drawing/2014/main" id="{AFE175B5-16FA-4A72-9673-0AAD7EFF0758}"/>
              </a:ext>
            </a:extLst>
          </p:cNvPr>
          <p:cNvGrpSpPr/>
          <p:nvPr/>
        </p:nvGrpSpPr>
        <p:grpSpPr>
          <a:xfrm>
            <a:off x="3456708" y="3320670"/>
            <a:ext cx="1528617" cy="764309"/>
            <a:chOff x="688110" y="1892974"/>
            <a:chExt cx="1884218" cy="942110"/>
          </a:xfrm>
        </p:grpSpPr>
        <p:sp>
          <p:nvSpPr>
            <p:cNvPr id="21" name="직사각형 20">
              <a:extLst>
                <a:ext uri="{FF2B5EF4-FFF2-40B4-BE49-F238E27FC236}">
                  <a16:creationId xmlns:a16="http://schemas.microsoft.com/office/drawing/2014/main" id="{65F98817-8B32-4510-B372-1DECDC1D83A9}"/>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C3D301-204F-4DC4-9296-86A108F85F01}"/>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2FC3A749-015A-4A91-B1CF-6F3ADBE5E36D}"/>
              </a:ext>
            </a:extLst>
          </p:cNvPr>
          <p:cNvSpPr txBox="1"/>
          <p:nvPr/>
        </p:nvSpPr>
        <p:spPr>
          <a:xfrm>
            <a:off x="6151799" y="4379193"/>
            <a:ext cx="4522392"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np.ones</a:t>
            </a:r>
            <a:r>
              <a:rPr lang="en-US" altLang="ko-KR" sz="2800">
                <a:solidFill>
                  <a:schemeClr val="tx1"/>
                </a:solidFill>
                <a:latin typeface="Consolas" panose="020B0609020204030204" pitchFamily="49" charset="0"/>
                <a:ea typeface="+mn-ea"/>
              </a:rPr>
              <a:t>((442, 30))</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(442, 30)</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442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206457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4048233" y="1708771"/>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024999" y="95707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62347" y="494049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23347" cy="5984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26707"/>
            <a:ext cx="1123347" cy="4305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48562" y="5512922"/>
            <a:ext cx="21511" cy="83561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87189" y="4147368"/>
            <a:ext cx="1494320" cy="369332"/>
          </a:xfrm>
          <a:prstGeom prst="rect">
            <a:avLst/>
          </a:prstGeom>
          <a:noFill/>
        </p:spPr>
        <p:txBody>
          <a:bodyPr wrap="non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단일층</a:t>
            </a:r>
            <a:r>
              <a:rPr lang="ko-KR" altLang="en-US" sz="1800">
                <a:solidFill>
                  <a:schemeClr val="tx1"/>
                </a:solidFill>
                <a:latin typeface="고도 M" panose="02000503000000020004" pitchFamily="2" charset="-127"/>
                <a:ea typeface="고도 M" panose="02000503000000020004" pitchFamily="2" charset="-127"/>
              </a:rPr>
              <a:t>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5827816" y="1251387"/>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7269486" y="1267872"/>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p:nvPr/>
        </p:nvCxnSpPr>
        <p:spPr>
          <a:xfrm>
            <a:off x="4370421" y="1346199"/>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828191" y="940809"/>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350631" y="92026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792300" y="91091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layer2</a:t>
            </a:r>
            <a:endParaRPr lang="ko-KR" altLang="en-US" sz="2400">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430279"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4048233" y="396079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570673" y="3940245"/>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t>
            </a:r>
            <a:r>
              <a:rPr lang="en-US" altLang="ko-KR">
                <a:solidFill>
                  <a:schemeClr val="tx1"/>
                </a:solidFill>
                <a:latin typeface="Consolas" panose="020B0609020204030204" pitchFamily="49" charset="0"/>
              </a:rPr>
              <a:t>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self.w</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클리핑한</a:t>
            </a:r>
            <a:r>
              <a:rPr lang="ko-KR" altLang="en-US" sz="1400">
                <a:solidFill>
                  <a:schemeClr val="tx1"/>
                </a:solidFill>
                <a:latin typeface="Consolas" panose="020B0609020204030204" pitchFamily="49" charset="0"/>
              </a:rPr>
              <a:t> 후 손실을 누적합니다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a = </a:t>
            </a:r>
            <a:r>
              <a:rPr lang="en-US" altLang="ko-KR" sz="1400" b="1" err="1">
                <a:solidFill>
                  <a:schemeClr val="tx1"/>
                </a:solidFill>
                <a:latin typeface="Consolas" panose="020B0609020204030204" pitchFamily="49" charset="0"/>
              </a:rPr>
              <a:t>np.clip</a:t>
            </a:r>
            <a:r>
              <a:rPr lang="en-US" altLang="ko-KR" sz="1400" b="1">
                <a:solidFill>
                  <a:schemeClr val="tx1"/>
                </a:solidFill>
                <a:latin typeface="Consolas" panose="020B0609020204030204" pitchFamily="49" charset="0"/>
              </a:rPr>
              <a:t>(a, 1e-10, 1-1e-10)</a:t>
            </a:r>
          </a:p>
          <a:p>
            <a:r>
              <a:rPr lang="en-US" altLang="ko-KR" sz="1400" b="1">
                <a:solidFill>
                  <a:schemeClr val="tx1"/>
                </a:solidFill>
                <a:latin typeface="Consolas" panose="020B0609020204030204" pitchFamily="49" charset="0"/>
              </a:rPr>
              <a:t>                loss += -(y[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]*np.log(a)+(1-y[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])*np.log(1-a))</a:t>
            </a:r>
          </a:p>
          <a:p>
            <a:r>
              <a:rPr lang="en-US" altLang="ko-KR" sz="1400" b="1">
                <a:solidFill>
                  <a:schemeClr val="tx1"/>
                </a:solidFill>
                <a:latin typeface="Consolas" panose="020B0609020204030204" pitchFamily="49" charset="0"/>
              </a:rPr>
              <a:t>            # </a:t>
            </a:r>
            <a:r>
              <a:rPr lang="ko-KR" altLang="en-US" sz="1400" b="1" err="1">
                <a:solidFill>
                  <a:schemeClr val="tx1"/>
                </a:solidFill>
                <a:latin typeface="Consolas" panose="020B0609020204030204" pitchFamily="49" charset="0"/>
              </a:rPr>
              <a:t>에포크마다</a:t>
            </a:r>
            <a:r>
              <a:rPr lang="ko-KR" altLang="en-US" sz="1400" b="1">
                <a:solidFill>
                  <a:schemeClr val="tx1"/>
                </a:solidFill>
                <a:latin typeface="Consolas" panose="020B0609020204030204" pitchFamily="49" charset="0"/>
              </a:rPr>
              <a:t> 평균 손실을 저장합니다</a:t>
            </a:r>
          </a:p>
          <a:p>
            <a:r>
              <a:rPr lang="ko-KR" altLang="en-US" sz="1400" b="1">
                <a:solidFill>
                  <a:schemeClr val="tx1"/>
                </a:solidFill>
                <a:latin typeface="Consolas" panose="020B0609020204030204" pitchFamily="49" charset="0"/>
              </a:rPr>
              <a:t>            </a:t>
            </a:r>
            <a:r>
              <a:rPr lang="en-US" altLang="ko-KR" sz="1400" b="1" err="1">
                <a:solidFill>
                  <a:schemeClr val="tx1"/>
                </a:solidFill>
                <a:latin typeface="Consolas" panose="020B0609020204030204" pitchFamily="49" charset="0"/>
              </a:rPr>
              <a:t>self.losses.append</a:t>
            </a:r>
            <a:r>
              <a:rPr lang="en-US" altLang="ko-KR" sz="1400" b="1">
                <a:solidFill>
                  <a:schemeClr val="tx1"/>
                </a:solidFill>
                <a:latin typeface="Consolas" panose="020B0609020204030204" pitchFamily="49" charset="0"/>
              </a:rPr>
              <a:t>(loss/</a:t>
            </a:r>
            <a:r>
              <a:rPr lang="en-US" altLang="ko-KR" sz="1400" b="1" err="1">
                <a:solidFill>
                  <a:schemeClr val="tx1"/>
                </a:solidFill>
                <a:latin typeface="Consolas" panose="020B0609020204030204" pitchFamily="49" charset="0"/>
              </a:rPr>
              <a:t>len</a:t>
            </a:r>
            <a:r>
              <a:rPr lang="en-US" altLang="ko-KR" sz="1400" b="1">
                <a:solidFill>
                  <a:schemeClr val="tx1"/>
                </a:solidFill>
                <a:latin typeface="Consolas" panose="020B0609020204030204" pitchFamily="49" charset="0"/>
              </a:rPr>
              <a:t>(y))</a:t>
            </a:r>
            <a:endParaRPr lang="ko-KR" altLang="en-US" sz="1400" b="1">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err="1">
                  <a:solidFill>
                    <a:schemeClr val="tx1"/>
                  </a:solidFill>
                  <a:latin typeface="고도 M" panose="02000503000000020004" pitchFamily="2" charset="-127"/>
                  <a:ea typeface="고도 M" panose="02000503000000020004" pitchFamily="2" charset="-127"/>
                </a:rPr>
                <a:t>에포크</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ea typeface="고도 M" panose="02000503000000020004" pitchFamily="2" charset="-127"/>
              </a:rPr>
              <a:t>np.random.permutation</a:t>
            </a:r>
            <a:r>
              <a:rPr lang="en-US" altLang="ko-KR" sz="1800">
                <a:solidFill>
                  <a:schemeClr val="tx1"/>
                </a:solidFill>
                <a:latin typeface="Consolas" panose="020B0609020204030204" pitchFamily="49" charset="0"/>
                <a:ea typeface="고도 M" panose="02000503000000020004" pitchFamily="2" charset="-127"/>
              </a:rPr>
              <a:t>() </a:t>
            </a:r>
            <a:r>
              <a:rPr lang="ko-KR" altLang="en-US" sz="1800">
                <a:solidFill>
                  <a:schemeClr val="tx1"/>
                </a:solidFill>
                <a:latin typeface="Consolas" panose="020B0609020204030204" pitchFamily="49" charset="0"/>
                <a:ea typeface="고도 M" panose="02000503000000020004" pitchFamily="2" charset="-127"/>
              </a:rPr>
              <a:t>함수를 사용하여 인덱스를 </a:t>
            </a:r>
            <a:r>
              <a:rPr lang="ko-KR" altLang="en-US" sz="1800" err="1">
                <a:solidFill>
                  <a:schemeClr val="tx1"/>
                </a:solidFill>
                <a:latin typeface="Consolas" panose="020B0609020204030204" pitchFamily="49" charset="0"/>
                <a:ea typeface="고도 M" panose="02000503000000020004" pitchFamily="2" charset="-127"/>
              </a:rPr>
              <a:t>섞을수</a:t>
            </a:r>
            <a:r>
              <a:rPr lang="ko-KR" altLang="en-US" sz="1800">
                <a:solidFill>
                  <a:schemeClr val="tx1"/>
                </a:solidFill>
                <a:latin typeface="Consolas" panose="020B0609020204030204" pitchFamily="49" charset="0"/>
                <a:ea typeface="고도 M" panose="02000503000000020004" pitchFamily="2" charset="-127"/>
              </a:rPr>
              <a:t>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8" name="TextBox 7">
            <a:extLst>
              <a:ext uri="{FF2B5EF4-FFF2-40B4-BE49-F238E27FC236}">
                <a16:creationId xmlns:a16="http://schemas.microsoft.com/office/drawing/2014/main" id="{F1F586E1-485D-4E72-BBF5-E77521EA2A34}"/>
              </a:ext>
            </a:extLst>
          </p:cNvPr>
          <p:cNvSpPr txBox="1"/>
          <p:nvPr/>
        </p:nvSpPr>
        <p:spPr>
          <a:xfrm>
            <a:off x="474737" y="983315"/>
            <a:ext cx="868058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([1,2,3,4,5,6,7])</a:t>
            </a:r>
          </a:p>
          <a:p>
            <a:pPr algn="l"/>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p>
          <a:p>
            <a:pPr algn="l"/>
            <a:r>
              <a:rPr lang="en-US" altLang="ko-KR" sz="2400">
                <a:solidFill>
                  <a:schemeClr val="tx1"/>
                </a:solidFill>
                <a:latin typeface="Consolas" panose="020B0609020204030204" pitchFamily="49" charset="0"/>
              </a:rPr>
              <a:t>indexes = </a:t>
            </a:r>
            <a:r>
              <a:rPr lang="en-US" altLang="ko-KR" sz="2400" err="1">
                <a:solidFill>
                  <a:schemeClr val="tx1"/>
                </a:solidFill>
                <a:latin typeface="Consolas" panose="020B0609020204030204" pitchFamily="49" charset="0"/>
              </a:rPr>
              <a:t>np.random.permutation</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181956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243378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3048000"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366221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426719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489065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550487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1325583" y="2915748"/>
            <a:ext cx="41069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x</a:t>
            </a:r>
            <a:endParaRPr lang="ko-KR" altLang="en-US" sz="32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243840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3052619"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3666837"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4281055"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4899890" y="2429159"/>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550949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1833419" y="2429158"/>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243840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3052619"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3666837"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4281055"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489989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550949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182880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3537527" y="4756727"/>
            <a:ext cx="424873" cy="581891"/>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242454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3038764"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3652982"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4267200"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488603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549563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181494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86028" y="5402178"/>
            <a:ext cx="176683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indexes</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757927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np.ones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x.shape</a:t>
            </a:r>
            <a:r>
              <a:rPr lang="en-US" altLang="ko-KR">
                <a:solidFill>
                  <a:schemeClr val="tx1"/>
                </a:solidFill>
                <a:latin typeface="Consolas" panose="020B0609020204030204" pitchFamily="49" charset="0"/>
              </a:rPr>
              <a:t>[1])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]*np.log(a)+(1-y[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])*np.log(1-a))</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에포크마다</a:t>
            </a:r>
            <a:r>
              <a:rPr lang="ko-KR" altLang="en-US">
                <a:solidFill>
                  <a:schemeClr val="tx1"/>
                </a:solidFill>
                <a:latin typeface="Consolas" panose="020B0609020204030204" pitchFamily="49" charset="0"/>
              </a:rPr>
              <a:t> 평균 손실을 저장합니다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self.losses.append</a:t>
            </a:r>
            <a:r>
              <a:rPr lang="en-US" altLang="ko-KR">
                <a:solidFill>
                  <a:schemeClr val="tx1"/>
                </a:solidFill>
                <a:latin typeface="Consolas" panose="020B0609020204030204" pitchFamily="49" charset="0"/>
              </a:rPr>
              <a:t>(loss/</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sklearn.datasets</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load_breast_cancer</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sklearn.model_selection</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train_test_split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cancer = </a:t>
            </a:r>
            <a:r>
              <a:rPr lang="en-US" altLang="ko-KR" sz="1400" err="1">
                <a:solidFill>
                  <a:schemeClr val="tx1"/>
                </a:solidFill>
                <a:latin typeface="Consolas" panose="020B0609020204030204" pitchFamily="49" charset="0"/>
              </a:rPr>
              <a:t>load_breast_cancer</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cancer.data</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y = </a:t>
            </a:r>
            <a:r>
              <a:rPr lang="en-US" altLang="ko-KR" sz="1400" err="1">
                <a:solidFill>
                  <a:schemeClr val="tx1"/>
                </a:solidFill>
                <a:latin typeface="Consolas" panose="020B0609020204030204" pitchFamily="49" charset="0"/>
              </a:rPr>
              <a:t>cancer.target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x_test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y_test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(x, y, stratify=y,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stratify=</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3030886" y="203951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x_train</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786202" y="191793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x_test</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6103804" y="1935663"/>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x_val</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3761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cancer.feature_names</a:t>
            </a:r>
            <a:r>
              <a:rPr lang="en-US" altLang="ko-KR">
                <a:solidFill>
                  <a:schemeClr val="tx1"/>
                </a:solidFill>
                <a:latin typeface="Consolas" panose="020B0609020204030204" pitchFamily="49" charset="0"/>
              </a:rPr>
              <a:t>[[2,3]])</a:t>
            </a:r>
          </a:p>
          <a:p>
            <a:r>
              <a:rPr lang="en-US" altLang="ko-KR" err="1">
                <a:solidFill>
                  <a:schemeClr val="tx1"/>
                </a:solidFill>
                <a:latin typeface="Consolas" panose="020B0609020204030204" pitchFamily="49" charset="0"/>
              </a:rPr>
              <a:t>plt.boxplot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2:4])</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('feature')</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640" y="3953514"/>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8424675" y="2926295"/>
            <a:ext cx="781522" cy="3888981"/>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390311" y="454131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681752" y="503554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559233" y="4710235"/>
            <a:ext cx="221472" cy="325308"/>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911100" y="4622067"/>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780705" y="4790989"/>
            <a:ext cx="159378" cy="244554"/>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8161339" y="4870785"/>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8080022" y="4790989"/>
            <a:ext cx="110300" cy="108779"/>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8331055" y="4610316"/>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8260292" y="4808221"/>
            <a:ext cx="169716" cy="62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5416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977254" y="4784684"/>
            <a:ext cx="8190249" cy="1015663"/>
          </a:xfrm>
          <a:prstGeom prst="rect">
            <a:avLst/>
          </a:prstGeom>
          <a:solidFill>
            <a:srgbClr val="E2E2F6"/>
          </a:solidFill>
        </p:spPr>
        <p:txBody>
          <a:bodyPr wrap="square">
            <a:spAutoFit/>
          </a:bodyPr>
          <a:lstStyle/>
          <a:p>
            <a:r>
              <a:rPr lang="pl-PL" altLang="ko-KR" sz="2000">
                <a:solidFill>
                  <a:schemeClr val="tx1"/>
                </a:solidFill>
                <a:latin typeface="Consolas" panose="020B0609020204030204" pitchFamily="49" charset="0"/>
              </a:rPr>
              <a:t>train_mean = np.mean(x_train, axis=0)</a:t>
            </a:r>
          </a:p>
          <a:p>
            <a:r>
              <a:rPr lang="pl-PL" altLang="ko-KR" sz="2000">
                <a:solidFill>
                  <a:schemeClr val="tx1"/>
                </a:solidFill>
                <a:latin typeface="Consolas" panose="020B0609020204030204" pitchFamily="49" charset="0"/>
              </a:rPr>
              <a:t>train_std = np.std(x_train, axis=0)</a:t>
            </a:r>
          </a:p>
          <a:p>
            <a:r>
              <a:rPr lang="pl-PL" altLang="ko-KR" sz="2000">
                <a:solidFill>
                  <a:schemeClr val="tx1"/>
                </a:solidFill>
                <a:latin typeface="Consolas" panose="020B0609020204030204" pitchFamily="49" charset="0"/>
              </a:rPr>
              <a:t>x_train_scaled = (x_train - train_mean) / train_std</a:t>
            </a:r>
            <a:endParaRPr lang="ko-KR" altLang="en-US" sz="1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501130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평균 </a:t>
            </a:r>
            <a:r>
              <a:rPr lang="en-US" altLang="ko-KR" sz="2000">
                <a:solidFill>
                  <a:schemeClr val="tx1"/>
                </a:solidFill>
                <a:latin typeface="고도 M" panose="02000503000000020004" pitchFamily="2" charset="-127"/>
                <a:ea typeface="고도 M" panose="02000503000000020004" pitchFamily="2" charset="-127"/>
              </a:rPr>
              <a:t>0, </a:t>
            </a:r>
            <a:r>
              <a:rPr lang="ko-KR" altLang="en-US" sz="2000">
                <a:solidFill>
                  <a:schemeClr val="tx1"/>
                </a:solidFill>
                <a:latin typeface="고도 M" panose="02000503000000020004" pitchFamily="2" charset="-127"/>
                <a:ea typeface="고도 M" panose="02000503000000020004" pitchFamily="2" charset="-127"/>
              </a:rPr>
              <a:t>표준편차 </a:t>
            </a:r>
            <a:r>
              <a:rPr lang="en-US" altLang="ko-KR" sz="2000">
                <a:solidFill>
                  <a:schemeClr val="tx1"/>
                </a:solidFill>
                <a:latin typeface="고도 M" panose="02000503000000020004" pitchFamily="2" charset="-127"/>
                <a:ea typeface="고도 M" panose="02000503000000020004" pitchFamily="2" charset="-127"/>
              </a:rPr>
              <a:t>1 </a:t>
            </a:r>
            <a:r>
              <a:rPr lang="ko-KR" altLang="en-US" sz="2000">
                <a:solidFill>
                  <a:schemeClr val="tx1"/>
                </a:solidFill>
                <a:latin typeface="고도 M" panose="02000503000000020004" pitchFamily="2" charset="-127"/>
                <a:ea typeface="고도 M" panose="02000503000000020004" pitchFamily="2" charset="-127"/>
              </a:rPr>
              <a:t>값이 된다</a:t>
            </a:r>
            <a:r>
              <a:rPr lang="en-US" altLang="ko-KR" sz="2000">
                <a:solidFill>
                  <a:schemeClr val="tx1"/>
                </a:solidFill>
                <a:latin typeface="고도 M" panose="02000503000000020004" pitchFamily="2" charset="-127"/>
                <a:ea typeface="고도 M" panose="02000503000000020004" pitchFamily="2" charset="-127"/>
              </a:rPr>
              <a:t>.  </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01063" y="1870555"/>
                <a:ext cx="1992055" cy="73488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01063" y="1870555"/>
                <a:ext cx="1992055"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8212305" y="4486945"/>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8343543" y="5130026"/>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8327457" y="4717249"/>
            <a:ext cx="131238" cy="4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65037" y="2068013"/>
                <a:ext cx="399872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65037" y="2068013"/>
                <a:ext cx="3998723" cy="49244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65037" y="2773989"/>
                <a:ext cx="3228897"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b="0" i="1" smtClean="0">
                          <a:solidFill>
                            <a:schemeClr val="tx1"/>
                          </a:solidFill>
                          <a:latin typeface="Cambria Math" panose="02040503050406030204" pitchFamily="18" charset="0"/>
                        </a:rPr>
                        <m:t>𝛼</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65037" y="2773989"/>
                <a:ext cx="3228897" cy="492443"/>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6382327" y="3361501"/>
            <a:ext cx="4451860"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절대값을 미분하면 부호가 남는다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819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496993" y="5734557"/>
            <a:ext cx="575639"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37819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−0.01</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2.92</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3781933" cy="738664"/>
              </a:xfrm>
              <a:prstGeom prst="rect">
                <a:avLst/>
              </a:prstGeom>
              <a:blipFill>
                <a:blip r:embed="rId5"/>
                <a:stretch>
                  <a:fillRect l="-483"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668856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np</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2.93</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6688562" cy="738664"/>
              </a:xfrm>
              <a:prstGeom prst="rect">
                <a:avLst/>
              </a:prstGeom>
              <a:blipFill>
                <a:blip r:embed="rId8"/>
                <a:stretch>
                  <a:fillRect l="-273"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6822968" y="2650096"/>
                <a:ext cx="2528769"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b="0" i="1" smtClean="0">
                          <a:solidFill>
                            <a:schemeClr val="tx1"/>
                          </a:solidFill>
                          <a:latin typeface="Cambria Math" panose="02040503050406030204" pitchFamily="18" charset="0"/>
                        </a:rPr>
                        <m:t>𝛼</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6822968" y="2650096"/>
                <a:ext cx="2528769" cy="69147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(l1=l1)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(l2=l2)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err="1">
                <a:solidFill>
                  <a:srgbClr val="000000"/>
                </a:solidFill>
                <a:ea typeface="-2002" pitchFamily="18" charset="-127"/>
              </a:rPr>
              <a:t>폴드</a:t>
            </a:r>
            <a:r>
              <a:rPr lang="ko-KR" altLang="en-US" sz="2000" b="1">
                <a:solidFill>
                  <a:srgbClr val="000000"/>
                </a:solidFill>
                <a:ea typeface="-2002" pitchFamily="18" charset="-127"/>
              </a:rPr>
              <a:t>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사용하고 나머지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range(k):</a:t>
            </a:r>
          </a:p>
          <a:p>
            <a:r>
              <a:rPr lang="en-US" altLang="ko-KR" sz="1400">
                <a:solidFill>
                  <a:schemeClr val="tx1"/>
                </a:solidFill>
                <a:latin typeface="Consolas" panose="020B0609020204030204" pitchFamily="49" charset="0"/>
              </a:rPr>
              <a:t>    start =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 = list(range(0, start))+list(range(end,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train_std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np.std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SingleLayer</a:t>
            </a:r>
            <a:r>
              <a:rPr lang="en-US" altLang="ko-KR" sz="1400">
                <a:solidFill>
                  <a:schemeClr val="tx1"/>
                </a:solidFill>
                <a:latin typeface="Consolas" panose="020B0609020204030204" pitchFamily="49" charset="0"/>
              </a:rPr>
              <a:t>(l2=0.01)</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epochs=50)</a:t>
            </a:r>
          </a:p>
          <a:p>
            <a:r>
              <a:rPr lang="en-US" altLang="ko-KR" sz="1400">
                <a:solidFill>
                  <a:schemeClr val="tx1"/>
                </a:solidFill>
                <a:latin typeface="Consolas" panose="020B0609020204030204" pitchFamily="49" charset="0"/>
              </a:rPr>
              <a:t>    score = </a:t>
            </a:r>
            <a:r>
              <a:rPr lang="en-US" altLang="ko-KR" sz="1400" err="1">
                <a:solidFill>
                  <a:schemeClr val="tx1"/>
                </a:solidFill>
                <a:latin typeface="Consolas" panose="020B0609020204030204" pitchFamily="49" charset="0"/>
              </a:rPr>
              <a:t>lyr.score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validation_scores.append</a:t>
            </a:r>
            <a:r>
              <a:rPr lang="en-US" altLang="ko-KR" sz="1400">
                <a:solidFill>
                  <a:schemeClr val="tx1"/>
                </a:solidFill>
                <a:latin typeface="Consolas" panose="020B0609020204030204" pitchFamily="49" charset="0"/>
              </a:rPr>
              <a:t>(score)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z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넘파이의</a:t>
            </a:r>
            <a:r>
              <a:rPr lang="ko-KR" altLang="en-US" sz="1800">
                <a:solidFill>
                  <a:schemeClr val="tx1"/>
                </a:solidFill>
                <a:latin typeface="고도 M" panose="02000503000000020004" pitchFamily="2" charset="-127"/>
                <a:ea typeface="고도 M" panose="02000503000000020004" pitchFamily="2" charset="-127"/>
              </a:rPr>
              <a:t> </a:t>
            </a:r>
            <a:r>
              <a:rPr lang="ko-KR" altLang="en-US" sz="1800" err="1">
                <a:solidFill>
                  <a:schemeClr val="tx1"/>
                </a:solidFill>
                <a:latin typeface="고도 M" panose="02000503000000020004" pitchFamily="2" charset="-127"/>
                <a:ea typeface="고도 M" panose="02000503000000020004" pitchFamily="2" charset="-127"/>
              </a:rPr>
              <a:t>원소별</a:t>
            </a:r>
            <a:r>
              <a:rPr lang="ko-KR" altLang="en-US" sz="1800">
                <a:solidFill>
                  <a:schemeClr val="tx1"/>
                </a:solidFill>
                <a:latin typeface="고도 M" panose="02000503000000020004" pitchFamily="2" charset="-127"/>
                <a:ea typeface="고도 M" panose="02000503000000020004" pitchFamily="2" charset="-127"/>
              </a:rPr>
              <a:t> 곱셈</a:t>
            </a:r>
          </a:p>
        </p:txBody>
      </p:sp>
    </p:spTree>
    <p:extLst>
      <p:ext uri="{BB962C8B-B14F-4D97-AF65-F5344CB8AC3E}">
        <p14:creationId xmlns:p14="http://schemas.microsoft.com/office/powerpoint/2010/main" val="2811274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172813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189527"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172813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189527"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265092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265092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189527" y="208047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62862" y="274011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388186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343255"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480465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957539" y="3259123"/>
            <a:ext cx="1222616" cy="8306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957539" y="3259123"/>
            <a:ext cx="1684011" cy="12277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733522" y="342083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45367"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706762"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107947" y="3250734"/>
            <a:ext cx="2072208" cy="8390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107947" y="3250734"/>
            <a:ext cx="2533603" cy="123617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817545" y="3420832"/>
            <a:ext cx="1993320"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879165"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107947" y="3250734"/>
            <a:ext cx="3001916" cy="165557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67624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84427"/>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87044"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07947" y="2705720"/>
            <a:ext cx="3340492" cy="2200590"/>
          </a:xfrm>
          <a:prstGeom prst="bentConnector3">
            <a:avLst>
              <a:gd name="adj1" fmla="val 106843"/>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87044"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568744" y="597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44882" y="250215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550217" y="2486999"/>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22511" y="3397812"/>
            <a:ext cx="1595231" cy="28119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35395" y="254732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34941" y="2486644"/>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178240" y="26533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20673" y="2994973"/>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42227" y="2482786"/>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7573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2038524" y="2826124"/>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632432" y="2826124"/>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1) =&gt; (364, 1)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589730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324319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(a - y)x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494237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(364, 1)(364, 30 )</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752950"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a.T.shape =&gt; (1,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322484" y="4543804"/>
            <a:ext cx="41761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a:t>
            </a:r>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행과 열을 바꾼다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247336" y="3786842"/>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(1,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30 ) =&gt; (1,30)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322483" y="5139950"/>
            <a:ext cx="49267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와 </a:t>
            </a:r>
            <a:r>
              <a:rPr lang="en-US" altLang="ko-KR" sz="2400">
                <a:solidFill>
                  <a:schemeClr val="tx1"/>
                </a:solidFill>
                <a:latin typeface="고도 M" panose="02000503000000020004" pitchFamily="2" charset="-127"/>
                <a:ea typeface="고도 M" panose="02000503000000020004" pitchFamily="2" charset="-127"/>
              </a:rPr>
              <a:t>W_grad</a:t>
            </a:r>
            <a:r>
              <a:rPr lang="ko-KR" altLang="en-US" sz="2400">
                <a:solidFill>
                  <a:schemeClr val="tx1"/>
                </a:solidFill>
                <a:latin typeface="고도 M" panose="02000503000000020004" pitchFamily="2" charset="-127"/>
                <a:ea typeface="고도 M" panose="02000503000000020004" pitchFamily="2" charset="-127"/>
              </a:rPr>
              <a:t>는 형상이 같아야 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639369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511229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np.dot(x.T,(a - 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630172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(30,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1) =&gt; (30,1)</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92286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x.T.shape =&gt; (30,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627908" y="4769129"/>
            <a:ext cx="5851282"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곱의 미분 </a:t>
            </a:r>
            <a:r>
              <a:rPr lang="en-US" altLang="ko-KR" sz="2400">
                <a:solidFill>
                  <a:schemeClr val="tx1"/>
                </a:solidFill>
                <a:latin typeface="고도 M" panose="02000503000000020004" pitchFamily="2" charset="-127"/>
                <a:ea typeface="고도 M" panose="02000503000000020004" pitchFamily="2" charset="-127"/>
              </a:rPr>
              <a:t>: </a:t>
            </a:r>
          </a:p>
          <a:p>
            <a:pPr algn="l"/>
            <a:r>
              <a:rPr lang="ko-KR" altLang="en-US" sz="2400">
                <a:solidFill>
                  <a:schemeClr val="tx1"/>
                </a:solidFill>
                <a:latin typeface="고도 M" panose="02000503000000020004" pitchFamily="2" charset="-127"/>
                <a:ea typeface="고도 M" panose="02000503000000020004" pitchFamily="2" charset="-127"/>
              </a:rPr>
              <a:t>정방향 연산시 순서를 지켜야 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뒤에서 온 미분값은 사라진 변수 자리에 쓴다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남은 변수는 전치한다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95531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solidFill>
                      <a:srgbClr val="000000"/>
                    </a:solidFill>
                    <a:latin typeface="Cambria Math" panose="02040503050406030204" pitchFamily="18" charset="0"/>
                    <a:ea typeface="Cambria Math" panose="02040503050406030204" pitchFamily="18" charset="0"/>
                  </a:rPr>
                  <a:t>XW + b</a:t>
                </a: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4759636"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전체식을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로 미분한 경우</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사라진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의 자리에는 뒤에서 날라온</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미분값인 </a:t>
            </a:r>
            <a:r>
              <a:rPr lang="en-US" altLang="ko-KR" sz="2400">
                <a:solidFill>
                  <a:schemeClr val="tx1"/>
                </a:solidFill>
                <a:latin typeface="고도 M" panose="02000503000000020004" pitchFamily="2" charset="-127"/>
                <a:ea typeface="고도 M" panose="02000503000000020004" pitchFamily="2" charset="-127"/>
              </a:rPr>
              <a:t>E</a:t>
            </a:r>
            <a:r>
              <a:rPr lang="ko-KR" altLang="en-US" sz="2400">
                <a:solidFill>
                  <a:schemeClr val="tx1"/>
                </a:solidFill>
                <a:latin typeface="고도 M" panose="02000503000000020004" pitchFamily="2" charset="-127"/>
                <a:ea typeface="고도 M" panose="02000503000000020004" pitchFamily="2" charset="-127"/>
              </a:rPr>
              <a:t>를 쓰고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남아 있는 </a:t>
            </a:r>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는 전치하여</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행렬 곱을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26693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3922869"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np.array([1,2,3])</a:t>
            </a:r>
          </a:p>
          <a:p>
            <a:pPr algn="l"/>
            <a:r>
              <a:rPr lang="en-US" altLang="ko-KR" sz="2400">
                <a:solidFill>
                  <a:schemeClr val="tx1"/>
                </a:solidFill>
                <a:latin typeface="Consolas" panose="020B0609020204030204" pitchFamily="49" charset="0"/>
              </a:rPr>
              <a:t>print(a.shape)  # (3,)</a:t>
            </a:r>
          </a:p>
          <a:p>
            <a:pPr algn="l"/>
            <a:r>
              <a:rPr lang="en-US" altLang="ko-KR" sz="2400">
                <a:solidFill>
                  <a:schemeClr val="tx1"/>
                </a:solidFill>
                <a:latin typeface="Consolas" panose="020B0609020204030204" pitchFamily="49" charset="0"/>
              </a:rPr>
              <a:t>print(a)</a:t>
            </a:r>
          </a:p>
          <a:p>
            <a:pPr algn="l"/>
            <a:r>
              <a:rPr lang="en-US" altLang="ko-KR" sz="2400">
                <a:solidFill>
                  <a:schemeClr val="tx1"/>
                </a:solidFill>
                <a:latin typeface="Consolas" panose="020B0609020204030204" pitchFamily="49" charset="0"/>
              </a:rPr>
              <a:t>print(a.T)</a:t>
            </a:r>
          </a:p>
          <a:p>
            <a:pPr algn="l"/>
            <a:r>
              <a:rPr lang="en-US" altLang="ko-KR" sz="2400">
                <a:solidFill>
                  <a:schemeClr val="tx1"/>
                </a:solidFill>
                <a:latin typeface="Consolas" panose="020B0609020204030204" pitchFamily="49" charset="0"/>
              </a:rPr>
              <a:t>print(a.reshape(-1,1))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33199"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319563" y="2744120"/>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3195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3195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7068253" y="436292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(3, 1)</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53022" y="3910840"/>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752734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print(a.shape)        # (2, 2)</a:t>
            </a:r>
          </a:p>
          <a:p>
            <a:pPr algn="l"/>
            <a:r>
              <a:rPr lang="en-US" altLang="ko-KR" sz="2400">
                <a:solidFill>
                  <a:schemeClr val="tx1"/>
                </a:solidFill>
                <a:latin typeface="Consolas" panose="020B0609020204030204" pitchFamily="49" charset="0"/>
              </a:rPr>
              <a:t>print(a.T.shape)      # (2, 2)</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              [5,6]])</a:t>
            </a:r>
          </a:p>
          <a:p>
            <a:pPr algn="l"/>
            <a:r>
              <a:rPr lang="en-US" altLang="ko-KR" sz="2400">
                <a:solidFill>
                  <a:schemeClr val="tx1"/>
                </a:solidFill>
                <a:latin typeface="Consolas" panose="020B0609020204030204" pitchFamily="49" charset="0"/>
              </a:rPr>
              <a:t>print(a.shape)        # (3, 2)</a:t>
            </a:r>
          </a:p>
          <a:p>
            <a:pPr algn="l"/>
            <a:r>
              <a:rPr lang="en-US" altLang="ko-KR" sz="2400">
                <a:solidFill>
                  <a:schemeClr val="tx1"/>
                </a:solidFill>
                <a:latin typeface="Consolas" panose="020B0609020204030204" pitchFamily="49" charset="0"/>
              </a:rPr>
              <a:t>print(a.T.shape)      # (2, 3)</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82459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(2, 3)</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C671E93-6645-4496-AA5B-D384224CDCC2}"/>
              </a:ext>
            </a:extLst>
          </p:cNvPr>
          <p:cNvSpPr/>
          <p:nvPr/>
        </p:nvSpPr>
        <p:spPr>
          <a:xfrm>
            <a:off x="4892963"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8F9B9263-9AE4-42D1-AC44-D3154D89E791}"/>
              </a:ext>
            </a:extLst>
          </p:cNvPr>
          <p:cNvSpPr/>
          <p:nvPr/>
        </p:nvSpPr>
        <p:spPr>
          <a:xfrm>
            <a:off x="5413081"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2E3506F-2C2E-4E77-97CB-C1C32131CA44}"/>
              </a:ext>
            </a:extLst>
          </p:cNvPr>
          <p:cNvSpPr/>
          <p:nvPr/>
        </p:nvSpPr>
        <p:spPr>
          <a:xfrm>
            <a:off x="806400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15AEA63-8AD5-472C-AC1F-6D5BE1CE14BC}"/>
              </a:ext>
            </a:extLst>
          </p:cNvPr>
          <p:cNvSpPr/>
          <p:nvPr/>
        </p:nvSpPr>
        <p:spPr>
          <a:xfrm>
            <a:off x="806400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8698929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376579" y="86359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232931"/>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376579" y="4163361"/>
            <a:ext cx="268448" cy="2225879"/>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449715" y="416336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449715" y="444299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449715" y="472262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449715" y="500226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44971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449715" y="556152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449715" y="583556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449715" y="612079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D625A1-81FC-4B3C-B0E3-F58A0C084706}"/>
              </a:ext>
            </a:extLst>
          </p:cNvPr>
          <p:cNvSpPr/>
          <p:nvPr/>
        </p:nvSpPr>
        <p:spPr>
          <a:xfrm>
            <a:off x="253058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a:stCxn id="25" idx="1"/>
          </p:cNvCxnSpPr>
          <p:nvPr/>
        </p:nvCxnSpPr>
        <p:spPr>
          <a:xfrm flipH="1" flipV="1">
            <a:off x="1718163" y="4297585"/>
            <a:ext cx="812422" cy="111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stCxn id="25" idx="1"/>
            <a:endCxn id="18" idx="3"/>
          </p:cNvCxnSpPr>
          <p:nvPr/>
        </p:nvCxnSpPr>
        <p:spPr>
          <a:xfrm flipH="1" flipV="1">
            <a:off x="1718163" y="4577218"/>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stCxn id="25" idx="1"/>
            <a:endCxn id="19" idx="3"/>
          </p:cNvCxnSpPr>
          <p:nvPr/>
        </p:nvCxnSpPr>
        <p:spPr>
          <a:xfrm flipH="1" flipV="1">
            <a:off x="1718163" y="4856851"/>
            <a:ext cx="812422" cy="55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stCxn id="25" idx="1"/>
            <a:endCxn id="20" idx="3"/>
          </p:cNvCxnSpPr>
          <p:nvPr/>
        </p:nvCxnSpPr>
        <p:spPr>
          <a:xfrm flipH="1" flipV="1">
            <a:off x="1718163" y="5136484"/>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stCxn id="25" idx="1"/>
            <a:endCxn id="21" idx="3"/>
          </p:cNvCxnSpPr>
          <p:nvPr/>
        </p:nvCxnSpPr>
        <p:spPr>
          <a:xfrm flipH="1">
            <a:off x="1718163" y="5416117"/>
            <a:ext cx="812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stCxn id="25" idx="1"/>
            <a:endCxn id="22" idx="3"/>
          </p:cNvCxnSpPr>
          <p:nvPr/>
        </p:nvCxnSpPr>
        <p:spPr>
          <a:xfrm flipH="1">
            <a:off x="1718163" y="5416117"/>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stCxn id="25" idx="1"/>
            <a:endCxn id="23" idx="3"/>
          </p:cNvCxnSpPr>
          <p:nvPr/>
        </p:nvCxnSpPr>
        <p:spPr>
          <a:xfrm flipH="1">
            <a:off x="1718163" y="5416117"/>
            <a:ext cx="812422" cy="55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stCxn id="25" idx="1"/>
            <a:endCxn id="24" idx="3"/>
          </p:cNvCxnSpPr>
          <p:nvPr/>
        </p:nvCxnSpPr>
        <p:spPr>
          <a:xfrm flipH="1">
            <a:off x="1718163" y="5416117"/>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879919" y="49910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1887355" y="4093556"/>
            <a:ext cx="198964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8543502" y="4093556"/>
            <a:ext cx="220925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미분은</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세로의 합이다</a:t>
            </a:r>
            <a:r>
              <a:rPr lang="en-US" altLang="ko-KR" sz="2400">
                <a:solidFill>
                  <a:schemeClr val="tx1"/>
                </a:solidFill>
                <a:latin typeface="고도 M" panose="02000503000000020004" pitchFamily="2" charset="-127"/>
                <a:ea typeface="고도 M" panose="02000503000000020004" pitchFamily="2" charset="-127"/>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689424" y="415776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689424" y="443740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689424" y="471703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689424" y="499666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68942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689424" y="555593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689424" y="582997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689424" y="611519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9066E9E-85C7-4924-9D76-72627F5FE0E5}"/>
              </a:ext>
            </a:extLst>
          </p:cNvPr>
          <p:cNvSpPr/>
          <p:nvPr/>
        </p:nvSpPr>
        <p:spPr>
          <a:xfrm>
            <a:off x="577029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a:stCxn id="61" idx="1"/>
          </p:cNvCxnSpPr>
          <p:nvPr/>
        </p:nvCxnSpPr>
        <p:spPr>
          <a:xfrm flipH="1" flipV="1">
            <a:off x="4957872" y="4291992"/>
            <a:ext cx="812422" cy="111853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stCxn id="61" idx="1"/>
            <a:endCxn id="54" idx="3"/>
          </p:cNvCxnSpPr>
          <p:nvPr/>
        </p:nvCxnSpPr>
        <p:spPr>
          <a:xfrm flipH="1" flipV="1">
            <a:off x="4957872" y="4571625"/>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stCxn id="61" idx="1"/>
            <a:endCxn id="55" idx="3"/>
          </p:cNvCxnSpPr>
          <p:nvPr/>
        </p:nvCxnSpPr>
        <p:spPr>
          <a:xfrm flipH="1" flipV="1">
            <a:off x="4957872" y="4851258"/>
            <a:ext cx="812422" cy="55926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stCxn id="61" idx="1"/>
            <a:endCxn id="56" idx="3"/>
          </p:cNvCxnSpPr>
          <p:nvPr/>
        </p:nvCxnSpPr>
        <p:spPr>
          <a:xfrm flipH="1" flipV="1">
            <a:off x="4957872" y="5130891"/>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stCxn id="61" idx="1"/>
            <a:endCxn id="57" idx="3"/>
          </p:cNvCxnSpPr>
          <p:nvPr/>
        </p:nvCxnSpPr>
        <p:spPr>
          <a:xfrm flipH="1">
            <a:off x="4957872" y="5410524"/>
            <a:ext cx="812422"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stCxn id="61" idx="1"/>
            <a:endCxn id="58" idx="3"/>
          </p:cNvCxnSpPr>
          <p:nvPr/>
        </p:nvCxnSpPr>
        <p:spPr>
          <a:xfrm flipH="1">
            <a:off x="4957872" y="5410524"/>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stCxn id="61" idx="1"/>
            <a:endCxn id="59" idx="3"/>
          </p:cNvCxnSpPr>
          <p:nvPr/>
        </p:nvCxnSpPr>
        <p:spPr>
          <a:xfrm flipH="1">
            <a:off x="4957872" y="5410524"/>
            <a:ext cx="812422" cy="5536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stCxn id="61" idx="1"/>
            <a:endCxn id="60" idx="3"/>
          </p:cNvCxnSpPr>
          <p:nvPr/>
        </p:nvCxnSpPr>
        <p:spPr>
          <a:xfrm flipH="1">
            <a:off x="4957872" y="5410524"/>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5127064" y="4087963"/>
            <a:ext cx="285847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5127064" y="3601054"/>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328719" y="4157768"/>
            <a:ext cx="268448" cy="209165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689424" y="65054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74710" y="3670275"/>
            <a:ext cx="188384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435146" y="359276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770294" y="5889959"/>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self.b - b_grad</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807435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19733" y="535978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03682" y="936438"/>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03682" y="936438"/>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515508" y="340611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1585353" y="6159202"/>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(0.25+1+2.25)/6 =&gt; 0.58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8134087" y="1959878"/>
            <a:ext cx="221406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확률적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8203712" y="4898122"/>
            <a:ext cx="19335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배치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6518856" y="3447071"/>
            <a:ext cx="7441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6518856" y="1110882"/>
            <a:ext cx="50206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85353" y="5690833"/>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(0.5+1+1.5)^2</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6128209" y="2690179"/>
                <a:ext cx="57227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m:t>
                      </m:r>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6128209" y="2690179"/>
                <a:ext cx="572272" cy="369332"/>
              </a:xfrm>
              <a:prstGeom prst="rect">
                <a:avLst/>
              </a:prstGeom>
              <a:blipFill>
                <a:blip r:embed="rId6"/>
                <a:stretch>
                  <a:fillRect l="-3191" r="-5319" b="-81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6270687" y="5331264"/>
                <a:ext cx="74219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0.58</m:t>
                      </m:r>
                    </m:oMath>
                  </m:oMathPara>
                </a14:m>
                <a:endParaRPr lang="ko-KR" altLang="en-US" sz="24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6270687" y="5331264"/>
                <a:ext cx="742190" cy="369332"/>
              </a:xfrm>
              <a:prstGeom prst="rect">
                <a:avLst/>
              </a:prstGeom>
              <a:blipFill>
                <a:blip r:embed="rId7"/>
                <a:stretch>
                  <a:fillRect l="-3306" r="-4132" b="-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321595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6910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5473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915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77713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72407"/>
            <a:ext cx="1049620" cy="617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76823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72407"/>
            <a:ext cx="1049620" cy="16852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58033"/>
            <a:ext cx="1049620" cy="2995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773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617580" y="462541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1931342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42851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비선형 함수를 사용해야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02217" y="368605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170653" y="2920039"/>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170653" y="2920039"/>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82293"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82293"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cxnSp>
        <p:nvCxnSpPr>
          <p:cNvPr id="4" name="직선 화살표 연결선 3">
            <a:extLst>
              <a:ext uri="{FF2B5EF4-FFF2-40B4-BE49-F238E27FC236}">
                <a16:creationId xmlns:a16="http://schemas.microsoft.com/office/drawing/2014/main" id="{5D1D71CD-AD90-406B-A761-DDCA71C99526}"/>
              </a:ext>
            </a:extLst>
          </p:cNvPr>
          <p:cNvCxnSpPr/>
          <p:nvPr/>
        </p:nvCxnSpPr>
        <p:spPr>
          <a:xfrm flipV="1">
            <a:off x="402672" y="1288482"/>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2F2C5C09-6EF8-432B-B6B3-207BD0C973B6}"/>
              </a:ext>
            </a:extLst>
          </p:cNvPr>
          <p:cNvCxnSpPr>
            <a:cxnSpLocks/>
          </p:cNvCxnSpPr>
          <p:nvPr/>
        </p:nvCxnSpPr>
        <p:spPr>
          <a:xfrm flipV="1">
            <a:off x="-469783" y="3099672"/>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52CFDC64-32E9-4BF4-95B7-019D54569D97}"/>
              </a:ext>
            </a:extLst>
          </p:cNvPr>
          <p:cNvSpPr/>
          <p:nvPr/>
        </p:nvSpPr>
        <p:spPr>
          <a:xfrm>
            <a:off x="1333850" y="1886509"/>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71041D82-3B0A-412B-B7B9-D416359DE88D}"/>
              </a:ext>
            </a:extLst>
          </p:cNvPr>
          <p:cNvSpPr/>
          <p:nvPr/>
        </p:nvSpPr>
        <p:spPr>
          <a:xfrm>
            <a:off x="537389" y="2816183"/>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3F06A7D-6D88-4663-9D78-3A57190EF07B}"/>
              </a:ext>
            </a:extLst>
          </p:cNvPr>
          <p:cNvSpPr/>
          <p:nvPr/>
        </p:nvSpPr>
        <p:spPr>
          <a:xfrm>
            <a:off x="442631" y="2011329"/>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23BE05B-4914-4701-9D74-D6F5AD1377F7}"/>
              </a:ext>
            </a:extLst>
          </p:cNvPr>
          <p:cNvSpPr/>
          <p:nvPr/>
        </p:nvSpPr>
        <p:spPr>
          <a:xfrm>
            <a:off x="1319026" y="2740684"/>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자유형: 도형 6">
            <a:extLst>
              <a:ext uri="{FF2B5EF4-FFF2-40B4-BE49-F238E27FC236}">
                <a16:creationId xmlns:a16="http://schemas.microsoft.com/office/drawing/2014/main" id="{7E9D9E50-0500-4209-A952-D005BD52EBB4}"/>
              </a:ext>
            </a:extLst>
          </p:cNvPr>
          <p:cNvSpPr/>
          <p:nvPr/>
        </p:nvSpPr>
        <p:spPr>
          <a:xfrm>
            <a:off x="318782" y="1409225"/>
            <a:ext cx="1728132" cy="1770203"/>
          </a:xfrm>
          <a:custGeom>
            <a:avLst/>
            <a:gdLst>
              <a:gd name="connsiteX0" fmla="*/ 285225 w 1728132"/>
              <a:gd name="connsiteY0" fmla="*/ 8514 h 1770203"/>
              <a:gd name="connsiteX1" fmla="*/ 360726 w 1728132"/>
              <a:gd name="connsiteY1" fmla="*/ 8514 h 1770203"/>
              <a:gd name="connsiteX2" fmla="*/ 419449 w 1728132"/>
              <a:gd name="connsiteY2" fmla="*/ 50459 h 1770203"/>
              <a:gd name="connsiteX3" fmla="*/ 453005 w 1728132"/>
              <a:gd name="connsiteY3" fmla="*/ 84015 h 1770203"/>
              <a:gd name="connsiteX4" fmla="*/ 478172 w 1728132"/>
              <a:gd name="connsiteY4" fmla="*/ 100793 h 1770203"/>
              <a:gd name="connsiteX5" fmla="*/ 503339 w 1728132"/>
              <a:gd name="connsiteY5" fmla="*/ 134349 h 1770203"/>
              <a:gd name="connsiteX6" fmla="*/ 528506 w 1728132"/>
              <a:gd name="connsiteY6" fmla="*/ 159516 h 1770203"/>
              <a:gd name="connsiteX7" fmla="*/ 562062 w 1728132"/>
              <a:gd name="connsiteY7" fmla="*/ 209850 h 1770203"/>
              <a:gd name="connsiteX8" fmla="*/ 578840 w 1728132"/>
              <a:gd name="connsiteY8" fmla="*/ 235017 h 1770203"/>
              <a:gd name="connsiteX9" fmla="*/ 604007 w 1728132"/>
              <a:gd name="connsiteY9" fmla="*/ 260184 h 1770203"/>
              <a:gd name="connsiteX10" fmla="*/ 629174 w 1728132"/>
              <a:gd name="connsiteY10" fmla="*/ 310518 h 1770203"/>
              <a:gd name="connsiteX11" fmla="*/ 645952 w 1728132"/>
              <a:gd name="connsiteY11" fmla="*/ 360852 h 1770203"/>
              <a:gd name="connsiteX12" fmla="*/ 654341 w 1728132"/>
              <a:gd name="connsiteY12" fmla="*/ 386019 h 1770203"/>
              <a:gd name="connsiteX13" fmla="*/ 662730 w 1728132"/>
              <a:gd name="connsiteY13" fmla="*/ 411186 h 1770203"/>
              <a:gd name="connsiteX14" fmla="*/ 671119 w 1728132"/>
              <a:gd name="connsiteY14" fmla="*/ 444742 h 1770203"/>
              <a:gd name="connsiteX15" fmla="*/ 679508 w 1728132"/>
              <a:gd name="connsiteY15" fmla="*/ 528632 h 1770203"/>
              <a:gd name="connsiteX16" fmla="*/ 662730 w 1728132"/>
              <a:gd name="connsiteY16" fmla="*/ 671245 h 1770203"/>
              <a:gd name="connsiteX17" fmla="*/ 629174 w 1728132"/>
              <a:gd name="connsiteY17" fmla="*/ 755135 h 1770203"/>
              <a:gd name="connsiteX18" fmla="*/ 545284 w 1728132"/>
              <a:gd name="connsiteY18" fmla="*/ 830636 h 1770203"/>
              <a:gd name="connsiteX19" fmla="*/ 511728 w 1728132"/>
              <a:gd name="connsiteY19" fmla="*/ 880969 h 1770203"/>
              <a:gd name="connsiteX20" fmla="*/ 486561 w 1728132"/>
              <a:gd name="connsiteY20" fmla="*/ 897747 h 1770203"/>
              <a:gd name="connsiteX21" fmla="*/ 461394 w 1728132"/>
              <a:gd name="connsiteY21" fmla="*/ 931303 h 1770203"/>
              <a:gd name="connsiteX22" fmla="*/ 436227 w 1728132"/>
              <a:gd name="connsiteY22" fmla="*/ 948081 h 1770203"/>
              <a:gd name="connsiteX23" fmla="*/ 411060 w 1728132"/>
              <a:gd name="connsiteY23" fmla="*/ 973248 h 1770203"/>
              <a:gd name="connsiteX24" fmla="*/ 394282 w 1728132"/>
              <a:gd name="connsiteY24" fmla="*/ 998415 h 1770203"/>
              <a:gd name="connsiteX25" fmla="*/ 369115 w 1728132"/>
              <a:gd name="connsiteY25" fmla="*/ 1006804 h 1770203"/>
              <a:gd name="connsiteX26" fmla="*/ 327170 w 1728132"/>
              <a:gd name="connsiteY26" fmla="*/ 1057138 h 1770203"/>
              <a:gd name="connsiteX27" fmla="*/ 285225 w 1728132"/>
              <a:gd name="connsiteY27" fmla="*/ 1099083 h 1770203"/>
              <a:gd name="connsiteX28" fmla="*/ 268447 w 1728132"/>
              <a:gd name="connsiteY28" fmla="*/ 1124250 h 1770203"/>
              <a:gd name="connsiteX29" fmla="*/ 218113 w 1728132"/>
              <a:gd name="connsiteY29" fmla="*/ 1174584 h 1770203"/>
              <a:gd name="connsiteX30" fmla="*/ 184557 w 1728132"/>
              <a:gd name="connsiteY30" fmla="*/ 1224918 h 1770203"/>
              <a:gd name="connsiteX31" fmla="*/ 134224 w 1728132"/>
              <a:gd name="connsiteY31" fmla="*/ 1275252 h 1770203"/>
              <a:gd name="connsiteX32" fmla="*/ 109057 w 1728132"/>
              <a:gd name="connsiteY32" fmla="*/ 1300419 h 1770203"/>
              <a:gd name="connsiteX33" fmla="*/ 83890 w 1728132"/>
              <a:gd name="connsiteY33" fmla="*/ 1333975 h 1770203"/>
              <a:gd name="connsiteX34" fmla="*/ 50334 w 1728132"/>
              <a:gd name="connsiteY34" fmla="*/ 1384309 h 1770203"/>
              <a:gd name="connsiteX35" fmla="*/ 25167 w 1728132"/>
              <a:gd name="connsiteY35" fmla="*/ 1417865 h 1770203"/>
              <a:gd name="connsiteX36" fmla="*/ 8389 w 1728132"/>
              <a:gd name="connsiteY36" fmla="*/ 1468199 h 1770203"/>
              <a:gd name="connsiteX37" fmla="*/ 0 w 1728132"/>
              <a:gd name="connsiteY37" fmla="*/ 1493366 h 1770203"/>
              <a:gd name="connsiteX38" fmla="*/ 8389 w 1728132"/>
              <a:gd name="connsiteY38" fmla="*/ 1610812 h 1770203"/>
              <a:gd name="connsiteX39" fmla="*/ 25167 w 1728132"/>
              <a:gd name="connsiteY39" fmla="*/ 1635979 h 1770203"/>
              <a:gd name="connsiteX40" fmla="*/ 33556 w 1728132"/>
              <a:gd name="connsiteY40" fmla="*/ 1661146 h 1770203"/>
              <a:gd name="connsiteX41" fmla="*/ 83890 w 1728132"/>
              <a:gd name="connsiteY41" fmla="*/ 1703091 h 1770203"/>
              <a:gd name="connsiteX42" fmla="*/ 109057 w 1728132"/>
              <a:gd name="connsiteY42" fmla="*/ 1728258 h 1770203"/>
              <a:gd name="connsiteX43" fmla="*/ 117446 w 1728132"/>
              <a:gd name="connsiteY43" fmla="*/ 1753425 h 1770203"/>
              <a:gd name="connsiteX44" fmla="*/ 167779 w 1728132"/>
              <a:gd name="connsiteY44" fmla="*/ 1770203 h 1770203"/>
              <a:gd name="connsiteX45" fmla="*/ 302003 w 1728132"/>
              <a:gd name="connsiteY45" fmla="*/ 1761814 h 1770203"/>
              <a:gd name="connsiteX46" fmla="*/ 327170 w 1728132"/>
              <a:gd name="connsiteY46" fmla="*/ 1753425 h 1770203"/>
              <a:gd name="connsiteX47" fmla="*/ 385893 w 1728132"/>
              <a:gd name="connsiteY47" fmla="*/ 1719869 h 1770203"/>
              <a:gd name="connsiteX48" fmla="*/ 427838 w 1728132"/>
              <a:gd name="connsiteY48" fmla="*/ 1677924 h 1770203"/>
              <a:gd name="connsiteX49" fmla="*/ 453005 w 1728132"/>
              <a:gd name="connsiteY49" fmla="*/ 1652757 h 1770203"/>
              <a:gd name="connsiteX50" fmla="*/ 478172 w 1728132"/>
              <a:gd name="connsiteY50" fmla="*/ 1635979 h 1770203"/>
              <a:gd name="connsiteX51" fmla="*/ 503339 w 1728132"/>
              <a:gd name="connsiteY51" fmla="*/ 1610812 h 1770203"/>
              <a:gd name="connsiteX52" fmla="*/ 536895 w 1728132"/>
              <a:gd name="connsiteY52" fmla="*/ 1585645 h 1770203"/>
              <a:gd name="connsiteX53" fmla="*/ 587229 w 1728132"/>
              <a:gd name="connsiteY53" fmla="*/ 1535311 h 1770203"/>
              <a:gd name="connsiteX54" fmla="*/ 604007 w 1728132"/>
              <a:gd name="connsiteY54" fmla="*/ 1510144 h 1770203"/>
              <a:gd name="connsiteX55" fmla="*/ 637563 w 1728132"/>
              <a:gd name="connsiteY55" fmla="*/ 1484977 h 1770203"/>
              <a:gd name="connsiteX56" fmla="*/ 687897 w 1728132"/>
              <a:gd name="connsiteY56" fmla="*/ 1434643 h 1770203"/>
              <a:gd name="connsiteX57" fmla="*/ 713064 w 1728132"/>
              <a:gd name="connsiteY57" fmla="*/ 1409476 h 1770203"/>
              <a:gd name="connsiteX58" fmla="*/ 729842 w 1728132"/>
              <a:gd name="connsiteY58" fmla="*/ 1384309 h 1770203"/>
              <a:gd name="connsiteX59" fmla="*/ 755009 w 1728132"/>
              <a:gd name="connsiteY59" fmla="*/ 1367531 h 1770203"/>
              <a:gd name="connsiteX60" fmla="*/ 796954 w 1728132"/>
              <a:gd name="connsiteY60" fmla="*/ 1325586 h 1770203"/>
              <a:gd name="connsiteX61" fmla="*/ 822121 w 1728132"/>
              <a:gd name="connsiteY61" fmla="*/ 1300419 h 1770203"/>
              <a:gd name="connsiteX62" fmla="*/ 847288 w 1728132"/>
              <a:gd name="connsiteY62" fmla="*/ 1283641 h 1770203"/>
              <a:gd name="connsiteX63" fmla="*/ 914400 w 1728132"/>
              <a:gd name="connsiteY63" fmla="*/ 1233307 h 1770203"/>
              <a:gd name="connsiteX64" fmla="*/ 1015068 w 1728132"/>
              <a:gd name="connsiteY64" fmla="*/ 1182973 h 1770203"/>
              <a:gd name="connsiteX65" fmla="*/ 1040235 w 1728132"/>
              <a:gd name="connsiteY65" fmla="*/ 1174584 h 1770203"/>
              <a:gd name="connsiteX66" fmla="*/ 1249959 w 1728132"/>
              <a:gd name="connsiteY66" fmla="*/ 1182973 h 1770203"/>
              <a:gd name="connsiteX67" fmla="*/ 1275126 w 1728132"/>
              <a:gd name="connsiteY67" fmla="*/ 1191362 h 1770203"/>
              <a:gd name="connsiteX68" fmla="*/ 1350627 w 1728132"/>
              <a:gd name="connsiteY68" fmla="*/ 1208140 h 1770203"/>
              <a:gd name="connsiteX69" fmla="*/ 1384183 w 1728132"/>
              <a:gd name="connsiteY69" fmla="*/ 1224918 h 1770203"/>
              <a:gd name="connsiteX70" fmla="*/ 1434517 w 1728132"/>
              <a:gd name="connsiteY70" fmla="*/ 1275252 h 1770203"/>
              <a:gd name="connsiteX71" fmla="*/ 1451295 w 1728132"/>
              <a:gd name="connsiteY71" fmla="*/ 1300419 h 1770203"/>
              <a:gd name="connsiteX72" fmla="*/ 1476462 w 1728132"/>
              <a:gd name="connsiteY72" fmla="*/ 1325586 h 1770203"/>
              <a:gd name="connsiteX73" fmla="*/ 1493240 w 1728132"/>
              <a:gd name="connsiteY73" fmla="*/ 1350753 h 1770203"/>
              <a:gd name="connsiteX74" fmla="*/ 1526796 w 1728132"/>
              <a:gd name="connsiteY74" fmla="*/ 1375920 h 1770203"/>
              <a:gd name="connsiteX75" fmla="*/ 1543574 w 1728132"/>
              <a:gd name="connsiteY75" fmla="*/ 1409476 h 1770203"/>
              <a:gd name="connsiteX76" fmla="*/ 1585519 w 1728132"/>
              <a:gd name="connsiteY76" fmla="*/ 1468199 h 1770203"/>
              <a:gd name="connsiteX77" fmla="*/ 1593908 w 1728132"/>
              <a:gd name="connsiteY77" fmla="*/ 1493366 h 1770203"/>
              <a:gd name="connsiteX78" fmla="*/ 1635853 w 1728132"/>
              <a:gd name="connsiteY78" fmla="*/ 1543700 h 1770203"/>
              <a:gd name="connsiteX79" fmla="*/ 1661020 w 1728132"/>
              <a:gd name="connsiteY79" fmla="*/ 1602423 h 1770203"/>
              <a:gd name="connsiteX80" fmla="*/ 1686187 w 1728132"/>
              <a:gd name="connsiteY80" fmla="*/ 1627590 h 1770203"/>
              <a:gd name="connsiteX81" fmla="*/ 1694576 w 1728132"/>
              <a:gd name="connsiteY81" fmla="*/ 1652757 h 1770203"/>
              <a:gd name="connsiteX82" fmla="*/ 1728132 w 1728132"/>
              <a:gd name="connsiteY82" fmla="*/ 1703091 h 1770203"/>
              <a:gd name="connsiteX83" fmla="*/ 1719743 w 1728132"/>
              <a:gd name="connsiteY83" fmla="*/ 1736647 h 177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728132" h="1770203">
                <a:moveTo>
                  <a:pt x="285225" y="8514"/>
                </a:moveTo>
                <a:cubicBezTo>
                  <a:pt x="311837" y="3192"/>
                  <a:pt x="334878" y="-7641"/>
                  <a:pt x="360726" y="8514"/>
                </a:cubicBezTo>
                <a:cubicBezTo>
                  <a:pt x="451718" y="65384"/>
                  <a:pt x="350663" y="27530"/>
                  <a:pt x="419449" y="50459"/>
                </a:cubicBezTo>
                <a:cubicBezTo>
                  <a:pt x="430634" y="61644"/>
                  <a:pt x="440995" y="73720"/>
                  <a:pt x="453005" y="84015"/>
                </a:cubicBezTo>
                <a:cubicBezTo>
                  <a:pt x="460660" y="90576"/>
                  <a:pt x="471043" y="93664"/>
                  <a:pt x="478172" y="100793"/>
                </a:cubicBezTo>
                <a:cubicBezTo>
                  <a:pt x="488059" y="110680"/>
                  <a:pt x="494240" y="123733"/>
                  <a:pt x="503339" y="134349"/>
                </a:cubicBezTo>
                <a:cubicBezTo>
                  <a:pt x="511060" y="143357"/>
                  <a:pt x="521222" y="150151"/>
                  <a:pt x="528506" y="159516"/>
                </a:cubicBezTo>
                <a:cubicBezTo>
                  <a:pt x="540886" y="175433"/>
                  <a:pt x="550877" y="193072"/>
                  <a:pt x="562062" y="209850"/>
                </a:cubicBezTo>
                <a:cubicBezTo>
                  <a:pt x="567655" y="218239"/>
                  <a:pt x="571711" y="227888"/>
                  <a:pt x="578840" y="235017"/>
                </a:cubicBezTo>
                <a:lnTo>
                  <a:pt x="604007" y="260184"/>
                </a:lnTo>
                <a:cubicBezTo>
                  <a:pt x="634602" y="351968"/>
                  <a:pt x="585808" y="212944"/>
                  <a:pt x="629174" y="310518"/>
                </a:cubicBezTo>
                <a:cubicBezTo>
                  <a:pt x="636357" y="326679"/>
                  <a:pt x="640359" y="344074"/>
                  <a:pt x="645952" y="360852"/>
                </a:cubicBezTo>
                <a:lnTo>
                  <a:pt x="654341" y="386019"/>
                </a:lnTo>
                <a:cubicBezTo>
                  <a:pt x="657137" y="394408"/>
                  <a:pt x="660585" y="402607"/>
                  <a:pt x="662730" y="411186"/>
                </a:cubicBezTo>
                <a:lnTo>
                  <a:pt x="671119" y="444742"/>
                </a:lnTo>
                <a:cubicBezTo>
                  <a:pt x="673915" y="472705"/>
                  <a:pt x="679508" y="500529"/>
                  <a:pt x="679508" y="528632"/>
                </a:cubicBezTo>
                <a:cubicBezTo>
                  <a:pt x="679508" y="561200"/>
                  <a:pt x="673669" y="631136"/>
                  <a:pt x="662730" y="671245"/>
                </a:cubicBezTo>
                <a:cubicBezTo>
                  <a:pt x="658760" y="685800"/>
                  <a:pt x="642008" y="739449"/>
                  <a:pt x="629174" y="755135"/>
                </a:cubicBezTo>
                <a:cubicBezTo>
                  <a:pt x="589663" y="803427"/>
                  <a:pt x="583890" y="804898"/>
                  <a:pt x="545284" y="830636"/>
                </a:cubicBezTo>
                <a:cubicBezTo>
                  <a:pt x="534099" y="847414"/>
                  <a:pt x="528506" y="869784"/>
                  <a:pt x="511728" y="880969"/>
                </a:cubicBezTo>
                <a:cubicBezTo>
                  <a:pt x="503339" y="886562"/>
                  <a:pt x="493690" y="890618"/>
                  <a:pt x="486561" y="897747"/>
                </a:cubicBezTo>
                <a:cubicBezTo>
                  <a:pt x="476674" y="907634"/>
                  <a:pt x="471281" y="921416"/>
                  <a:pt x="461394" y="931303"/>
                </a:cubicBezTo>
                <a:cubicBezTo>
                  <a:pt x="454265" y="938432"/>
                  <a:pt x="443972" y="941626"/>
                  <a:pt x="436227" y="948081"/>
                </a:cubicBezTo>
                <a:cubicBezTo>
                  <a:pt x="427113" y="955676"/>
                  <a:pt x="418655" y="964134"/>
                  <a:pt x="411060" y="973248"/>
                </a:cubicBezTo>
                <a:cubicBezTo>
                  <a:pt x="404605" y="980993"/>
                  <a:pt x="402155" y="992117"/>
                  <a:pt x="394282" y="998415"/>
                </a:cubicBezTo>
                <a:cubicBezTo>
                  <a:pt x="387377" y="1003939"/>
                  <a:pt x="377504" y="1004008"/>
                  <a:pt x="369115" y="1006804"/>
                </a:cubicBezTo>
                <a:cubicBezTo>
                  <a:pt x="327458" y="1069289"/>
                  <a:pt x="380997" y="992545"/>
                  <a:pt x="327170" y="1057138"/>
                </a:cubicBezTo>
                <a:cubicBezTo>
                  <a:pt x="292216" y="1099083"/>
                  <a:pt x="331365" y="1068323"/>
                  <a:pt x="285225" y="1099083"/>
                </a:cubicBezTo>
                <a:cubicBezTo>
                  <a:pt x="279632" y="1107472"/>
                  <a:pt x="275145" y="1116714"/>
                  <a:pt x="268447" y="1124250"/>
                </a:cubicBezTo>
                <a:cubicBezTo>
                  <a:pt x="252683" y="1141984"/>
                  <a:pt x="231275" y="1154841"/>
                  <a:pt x="218113" y="1174584"/>
                </a:cubicBezTo>
                <a:cubicBezTo>
                  <a:pt x="206928" y="1191362"/>
                  <a:pt x="198815" y="1210659"/>
                  <a:pt x="184557" y="1224918"/>
                </a:cubicBezTo>
                <a:lnTo>
                  <a:pt x="134224" y="1275252"/>
                </a:lnTo>
                <a:cubicBezTo>
                  <a:pt x="125835" y="1283641"/>
                  <a:pt x="116175" y="1290928"/>
                  <a:pt x="109057" y="1300419"/>
                </a:cubicBezTo>
                <a:cubicBezTo>
                  <a:pt x="100668" y="1311604"/>
                  <a:pt x="91908" y="1322521"/>
                  <a:pt x="83890" y="1333975"/>
                </a:cubicBezTo>
                <a:cubicBezTo>
                  <a:pt x="72326" y="1350495"/>
                  <a:pt x="62433" y="1368177"/>
                  <a:pt x="50334" y="1384309"/>
                </a:cubicBezTo>
                <a:lnTo>
                  <a:pt x="25167" y="1417865"/>
                </a:lnTo>
                <a:lnTo>
                  <a:pt x="8389" y="1468199"/>
                </a:lnTo>
                <a:lnTo>
                  <a:pt x="0" y="1493366"/>
                </a:lnTo>
                <a:cubicBezTo>
                  <a:pt x="2796" y="1532515"/>
                  <a:pt x="1568" y="1572161"/>
                  <a:pt x="8389" y="1610812"/>
                </a:cubicBezTo>
                <a:cubicBezTo>
                  <a:pt x="10141" y="1620741"/>
                  <a:pt x="20658" y="1626961"/>
                  <a:pt x="25167" y="1635979"/>
                </a:cubicBezTo>
                <a:cubicBezTo>
                  <a:pt x="29122" y="1643888"/>
                  <a:pt x="28651" y="1653788"/>
                  <a:pt x="33556" y="1661146"/>
                </a:cubicBezTo>
                <a:cubicBezTo>
                  <a:pt x="51937" y="1688718"/>
                  <a:pt x="60677" y="1683747"/>
                  <a:pt x="83890" y="1703091"/>
                </a:cubicBezTo>
                <a:cubicBezTo>
                  <a:pt x="93004" y="1710686"/>
                  <a:pt x="100668" y="1719869"/>
                  <a:pt x="109057" y="1728258"/>
                </a:cubicBezTo>
                <a:cubicBezTo>
                  <a:pt x="111853" y="1736647"/>
                  <a:pt x="110250" y="1748285"/>
                  <a:pt x="117446" y="1753425"/>
                </a:cubicBezTo>
                <a:cubicBezTo>
                  <a:pt x="131837" y="1763704"/>
                  <a:pt x="167779" y="1770203"/>
                  <a:pt x="167779" y="1770203"/>
                </a:cubicBezTo>
                <a:cubicBezTo>
                  <a:pt x="212520" y="1767407"/>
                  <a:pt x="257421" y="1766507"/>
                  <a:pt x="302003" y="1761814"/>
                </a:cubicBezTo>
                <a:cubicBezTo>
                  <a:pt x="310797" y="1760888"/>
                  <a:pt x="319042" y="1756908"/>
                  <a:pt x="327170" y="1753425"/>
                </a:cubicBezTo>
                <a:cubicBezTo>
                  <a:pt x="356972" y="1740653"/>
                  <a:pt x="360618" y="1736719"/>
                  <a:pt x="385893" y="1719869"/>
                </a:cubicBezTo>
                <a:cubicBezTo>
                  <a:pt x="416653" y="1673730"/>
                  <a:pt x="385893" y="1712878"/>
                  <a:pt x="427838" y="1677924"/>
                </a:cubicBezTo>
                <a:cubicBezTo>
                  <a:pt x="436952" y="1670329"/>
                  <a:pt x="443891" y="1660352"/>
                  <a:pt x="453005" y="1652757"/>
                </a:cubicBezTo>
                <a:cubicBezTo>
                  <a:pt x="460750" y="1646302"/>
                  <a:pt x="470427" y="1642434"/>
                  <a:pt x="478172" y="1635979"/>
                </a:cubicBezTo>
                <a:cubicBezTo>
                  <a:pt x="487286" y="1628384"/>
                  <a:pt x="494331" y="1618533"/>
                  <a:pt x="503339" y="1610812"/>
                </a:cubicBezTo>
                <a:cubicBezTo>
                  <a:pt x="513955" y="1601713"/>
                  <a:pt x="526503" y="1594998"/>
                  <a:pt x="536895" y="1585645"/>
                </a:cubicBezTo>
                <a:cubicBezTo>
                  <a:pt x="554532" y="1569772"/>
                  <a:pt x="574067" y="1555054"/>
                  <a:pt x="587229" y="1535311"/>
                </a:cubicBezTo>
                <a:cubicBezTo>
                  <a:pt x="592822" y="1526922"/>
                  <a:pt x="596878" y="1517273"/>
                  <a:pt x="604007" y="1510144"/>
                </a:cubicBezTo>
                <a:cubicBezTo>
                  <a:pt x="613894" y="1500257"/>
                  <a:pt x="627171" y="1494330"/>
                  <a:pt x="637563" y="1484977"/>
                </a:cubicBezTo>
                <a:cubicBezTo>
                  <a:pt x="655200" y="1469104"/>
                  <a:pt x="671119" y="1451421"/>
                  <a:pt x="687897" y="1434643"/>
                </a:cubicBezTo>
                <a:cubicBezTo>
                  <a:pt x="696286" y="1426254"/>
                  <a:pt x="706483" y="1419347"/>
                  <a:pt x="713064" y="1409476"/>
                </a:cubicBezTo>
                <a:cubicBezTo>
                  <a:pt x="718657" y="1401087"/>
                  <a:pt x="722713" y="1391438"/>
                  <a:pt x="729842" y="1384309"/>
                </a:cubicBezTo>
                <a:cubicBezTo>
                  <a:pt x="736971" y="1377180"/>
                  <a:pt x="746620" y="1373124"/>
                  <a:pt x="755009" y="1367531"/>
                </a:cubicBezTo>
                <a:cubicBezTo>
                  <a:pt x="785769" y="1321392"/>
                  <a:pt x="755009" y="1360540"/>
                  <a:pt x="796954" y="1325586"/>
                </a:cubicBezTo>
                <a:cubicBezTo>
                  <a:pt x="806068" y="1317991"/>
                  <a:pt x="813007" y="1308014"/>
                  <a:pt x="822121" y="1300419"/>
                </a:cubicBezTo>
                <a:cubicBezTo>
                  <a:pt x="829866" y="1293964"/>
                  <a:pt x="839134" y="1289571"/>
                  <a:pt x="847288" y="1283641"/>
                </a:cubicBezTo>
                <a:cubicBezTo>
                  <a:pt x="869903" y="1267194"/>
                  <a:pt x="891133" y="1248818"/>
                  <a:pt x="914400" y="1233307"/>
                </a:cubicBezTo>
                <a:cubicBezTo>
                  <a:pt x="979449" y="1189941"/>
                  <a:pt x="945604" y="1206128"/>
                  <a:pt x="1015068" y="1182973"/>
                </a:cubicBezTo>
                <a:lnTo>
                  <a:pt x="1040235" y="1174584"/>
                </a:lnTo>
                <a:cubicBezTo>
                  <a:pt x="1110143" y="1177380"/>
                  <a:pt x="1180173" y="1177988"/>
                  <a:pt x="1249959" y="1182973"/>
                </a:cubicBezTo>
                <a:cubicBezTo>
                  <a:pt x="1258779" y="1183603"/>
                  <a:pt x="1266547" y="1189217"/>
                  <a:pt x="1275126" y="1191362"/>
                </a:cubicBezTo>
                <a:cubicBezTo>
                  <a:pt x="1291071" y="1195348"/>
                  <a:pt x="1333403" y="1201681"/>
                  <a:pt x="1350627" y="1208140"/>
                </a:cubicBezTo>
                <a:cubicBezTo>
                  <a:pt x="1362336" y="1212531"/>
                  <a:pt x="1372998" y="1219325"/>
                  <a:pt x="1384183" y="1224918"/>
                </a:cubicBezTo>
                <a:cubicBezTo>
                  <a:pt x="1466432" y="1334584"/>
                  <a:pt x="1360916" y="1201651"/>
                  <a:pt x="1434517" y="1275252"/>
                </a:cubicBezTo>
                <a:cubicBezTo>
                  <a:pt x="1441646" y="1282381"/>
                  <a:pt x="1444840" y="1292674"/>
                  <a:pt x="1451295" y="1300419"/>
                </a:cubicBezTo>
                <a:cubicBezTo>
                  <a:pt x="1458890" y="1309533"/>
                  <a:pt x="1468867" y="1316472"/>
                  <a:pt x="1476462" y="1325586"/>
                </a:cubicBezTo>
                <a:cubicBezTo>
                  <a:pt x="1482917" y="1333331"/>
                  <a:pt x="1486111" y="1343624"/>
                  <a:pt x="1493240" y="1350753"/>
                </a:cubicBezTo>
                <a:cubicBezTo>
                  <a:pt x="1503127" y="1360640"/>
                  <a:pt x="1515611" y="1367531"/>
                  <a:pt x="1526796" y="1375920"/>
                </a:cubicBezTo>
                <a:cubicBezTo>
                  <a:pt x="1532389" y="1387105"/>
                  <a:pt x="1537369" y="1398618"/>
                  <a:pt x="1543574" y="1409476"/>
                </a:cubicBezTo>
                <a:cubicBezTo>
                  <a:pt x="1553387" y="1426650"/>
                  <a:pt x="1574716" y="1453795"/>
                  <a:pt x="1585519" y="1468199"/>
                </a:cubicBezTo>
                <a:cubicBezTo>
                  <a:pt x="1588315" y="1476588"/>
                  <a:pt x="1589003" y="1486008"/>
                  <a:pt x="1593908" y="1493366"/>
                </a:cubicBezTo>
                <a:cubicBezTo>
                  <a:pt x="1631014" y="1549025"/>
                  <a:pt x="1608406" y="1488807"/>
                  <a:pt x="1635853" y="1543700"/>
                </a:cubicBezTo>
                <a:cubicBezTo>
                  <a:pt x="1654109" y="1580212"/>
                  <a:pt x="1631926" y="1561691"/>
                  <a:pt x="1661020" y="1602423"/>
                </a:cubicBezTo>
                <a:cubicBezTo>
                  <a:pt x="1667916" y="1612077"/>
                  <a:pt x="1677798" y="1619201"/>
                  <a:pt x="1686187" y="1627590"/>
                </a:cubicBezTo>
                <a:cubicBezTo>
                  <a:pt x="1688983" y="1635979"/>
                  <a:pt x="1690282" y="1645027"/>
                  <a:pt x="1694576" y="1652757"/>
                </a:cubicBezTo>
                <a:cubicBezTo>
                  <a:pt x="1704369" y="1670384"/>
                  <a:pt x="1728132" y="1703091"/>
                  <a:pt x="1728132" y="1703091"/>
                </a:cubicBezTo>
                <a:lnTo>
                  <a:pt x="1719743" y="1736647"/>
                </a:lnTo>
              </a:path>
            </a:pathLst>
          </a:cu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E95FBB2F-F15E-418A-82FC-14F56315D575}"/>
              </a:ext>
            </a:extLst>
          </p:cNvPr>
          <p:cNvCxnSpPr/>
          <p:nvPr/>
        </p:nvCxnSpPr>
        <p:spPr>
          <a:xfrm flipV="1">
            <a:off x="202593" y="3904721"/>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5A09283-1395-4445-ABBA-4869A4BF5F3A}"/>
              </a:ext>
            </a:extLst>
          </p:cNvPr>
          <p:cNvCxnSpPr>
            <a:cxnSpLocks/>
          </p:cNvCxnSpPr>
          <p:nvPr/>
        </p:nvCxnSpPr>
        <p:spPr>
          <a:xfrm flipV="1">
            <a:off x="-669862" y="5715911"/>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C526C7B1-47E9-4DD4-8209-E13FC72AFC5D}"/>
              </a:ext>
            </a:extLst>
          </p:cNvPr>
          <p:cNvSpPr/>
          <p:nvPr/>
        </p:nvSpPr>
        <p:spPr>
          <a:xfrm>
            <a:off x="1133771" y="450274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2F0450ED-054A-4053-9D6C-B5C1126878A6}"/>
              </a:ext>
            </a:extLst>
          </p:cNvPr>
          <p:cNvSpPr/>
          <p:nvPr/>
        </p:nvSpPr>
        <p:spPr>
          <a:xfrm>
            <a:off x="435231" y="541883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5BCBFEEC-D0DD-4851-8470-D2EC44A3376B}"/>
              </a:ext>
            </a:extLst>
          </p:cNvPr>
          <p:cNvSpPr/>
          <p:nvPr/>
        </p:nvSpPr>
        <p:spPr>
          <a:xfrm>
            <a:off x="242552" y="4627568"/>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47A840F9-BE0F-4F2F-B65D-AB21D7C52323}"/>
              </a:ext>
            </a:extLst>
          </p:cNvPr>
          <p:cNvSpPr/>
          <p:nvPr/>
        </p:nvSpPr>
        <p:spPr>
          <a:xfrm>
            <a:off x="1118947" y="5356923"/>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5B944F83-9D5A-40F0-B6BF-63BF5379A046}"/>
              </a:ext>
            </a:extLst>
          </p:cNvPr>
          <p:cNvCxnSpPr/>
          <p:nvPr/>
        </p:nvCxnSpPr>
        <p:spPr>
          <a:xfrm>
            <a:off x="0" y="3984771"/>
            <a:ext cx="2030135" cy="2030135"/>
          </a:xfrm>
          <a:prstGeom prst="line">
            <a:avLst/>
          </a:prstGeom>
        </p:spPr>
        <p:style>
          <a:lnRef idx="1">
            <a:schemeClr val="dk1"/>
          </a:lnRef>
          <a:fillRef idx="0">
            <a:schemeClr val="dk1"/>
          </a:fillRef>
          <a:effectRef idx="0">
            <a:schemeClr val="dk1"/>
          </a:effectRef>
          <a:fontRef idx="minor">
            <a:schemeClr val="tx1"/>
          </a:fontRef>
        </p:style>
      </p:cxnSp>
      <p:sp>
        <p:nvSpPr>
          <p:cNvPr id="69" name="타원 68">
            <a:extLst>
              <a:ext uri="{FF2B5EF4-FFF2-40B4-BE49-F238E27FC236}">
                <a16:creationId xmlns:a16="http://schemas.microsoft.com/office/drawing/2014/main" id="{637FC662-2697-4E07-A88E-E127D3FDDDA9}"/>
              </a:ext>
            </a:extLst>
          </p:cNvPr>
          <p:cNvSpPr/>
          <p:nvPr/>
        </p:nvSpPr>
        <p:spPr>
          <a:xfrm>
            <a:off x="1597044" y="471887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8A6FFF8D-3A71-48D3-A500-7D9E75903E53}"/>
              </a:ext>
            </a:extLst>
          </p:cNvPr>
          <p:cNvCxnSpPr>
            <a:cxnSpLocks/>
          </p:cNvCxnSpPr>
          <p:nvPr/>
        </p:nvCxnSpPr>
        <p:spPr>
          <a:xfrm flipV="1">
            <a:off x="633083" y="4910568"/>
            <a:ext cx="928583" cy="521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C5A44C-539D-4545-A910-2019FD7A44FE}"/>
              </a:ext>
            </a:extLst>
          </p:cNvPr>
          <p:cNvSpPr txBox="1"/>
          <p:nvPr/>
        </p:nvSpPr>
        <p:spPr>
          <a:xfrm>
            <a:off x="-984013" y="5774755"/>
            <a:ext cx="3068469"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a:t>
            </a:r>
            <a:r>
              <a:rPr lang="ko-KR" altLang="en-US" sz="2400">
                <a:solidFill>
                  <a:schemeClr val="tx1"/>
                </a:solidFill>
                <a:latin typeface="고도 M" panose="02000503000000020004" pitchFamily="2" charset="-127"/>
                <a:ea typeface="고도 M" panose="02000503000000020004" pitchFamily="2" charset="-127"/>
              </a:rPr>
              <a:t>의 왜곡이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은닉층 활성화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함수의 사용 이유이다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57750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419805"/>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71128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681526"/>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341831"/>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221032"/>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496508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4965082"/>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396349"/>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42051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420511"/>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165516"/>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165516"/>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396349"/>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396349"/>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464747"/>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074786"/>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182397"/>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182397"/>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183262"/>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183262"/>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138518"/>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234489"/>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234489"/>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258980"/>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258980"/>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399345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161784"/>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161784"/>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711193"/>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341831"/>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714995"/>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499855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4998551"/>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410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410247"/>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38837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38837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40756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407567"/>
                <a:ext cx="386575" cy="400110"/>
              </a:xfrm>
              <a:prstGeom prst="rect">
                <a:avLst/>
              </a:prstGeom>
              <a:blipFill>
                <a:blip r:embed="rId16"/>
                <a:stretch>
                  <a:fillRect r="-1093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69709" y="1788066"/>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69709" y="1788066"/>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108693"/>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108693"/>
                <a:ext cx="1846979"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788487"/>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2946134"/>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2946134"/>
                <a:ext cx="1242776" cy="635559"/>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170250"/>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63562" y="55778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58362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65267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683096"/>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728523"/>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551307"/>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474896"/>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5970368"/>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597036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032031"/>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5952436"/>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312880"/>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312880"/>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312880"/>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312880"/>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241487"/>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FAA0C981-4604-4F62-9F86-4BA41830C30C}"/>
              </a:ext>
            </a:extLst>
          </p:cNvPr>
          <p:cNvSpPr txBox="1"/>
          <p:nvPr/>
        </p:nvSpPr>
        <p:spPr>
          <a:xfrm>
            <a:off x="7165755" y="471171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7088262" y="5404677"/>
            <a:ext cx="55335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Err</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88371"/>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88371"/>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804855" y="895713"/>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804855" y="895713"/>
                <a:ext cx="1414170" cy="400110"/>
              </a:xfrm>
              <a:prstGeom prst="rect">
                <a:avLst/>
              </a:prstGeom>
              <a:blipFill>
                <a:blip r:embed="rId24"/>
                <a:stretch>
                  <a:fillRect l="-431" t="-9091" r="-387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336318"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860776" y="2568095"/>
            <a:ext cx="188384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err_to_hidden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nvGrpSpPr>
          <p:cNvPr id="4" name="그룹 3">
            <a:extLst>
              <a:ext uri="{FF2B5EF4-FFF2-40B4-BE49-F238E27FC236}">
                <a16:creationId xmlns:a16="http://schemas.microsoft.com/office/drawing/2014/main" id="{6839F36E-E185-4911-B0E9-39D5B46598E4}"/>
              </a:ext>
            </a:extLst>
          </p:cNvPr>
          <p:cNvGrpSpPr/>
          <p:nvPr/>
        </p:nvGrpSpPr>
        <p:grpSpPr>
          <a:xfrm>
            <a:off x="195758" y="3104794"/>
            <a:ext cx="9851154" cy="2894685"/>
            <a:chOff x="195758" y="3104794"/>
            <a:chExt cx="9851154" cy="2894685"/>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26"/>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27"/>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28"/>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29"/>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3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31"/>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639176" y="4392194"/>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639176" y="4392194"/>
                  <a:ext cx="968937" cy="307777"/>
                </a:xfrm>
                <a:prstGeom prst="rect">
                  <a:avLst/>
                </a:prstGeom>
                <a:blipFill>
                  <a:blip r:embed="rId32"/>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33"/>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34"/>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35"/>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36"/>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37"/>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38"/>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39"/>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40"/>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4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4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43"/>
                  <a:stretch>
                    <a:fillRect/>
                  </a:stretch>
                </a:blipFill>
              </p:spPr>
              <p:txBody>
                <a:bodyPr/>
                <a:lstStyle/>
                <a:p>
                  <a:r>
                    <a:rPr lang="ko-KR" altLang="en-US">
                      <a:noFill/>
                    </a:rPr>
                    <a:t> </a:t>
                  </a:r>
                </a:p>
              </p:txBody>
            </p:sp>
          </mc:Fallback>
        </mc:AlternateContent>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98546"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E6695DDB-A490-4510-BFDB-C057E390B941}"/>
                </a:ext>
              </a:extLst>
            </p:cNvPr>
            <p:cNvSpPr txBox="1"/>
            <p:nvPr/>
          </p:nvSpPr>
          <p:spPr>
            <a:xfrm>
              <a:off x="4538419" y="3212006"/>
              <a:ext cx="75052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0" name="TextBox 79">
              <a:extLst>
                <a:ext uri="{FF2B5EF4-FFF2-40B4-BE49-F238E27FC236}">
                  <a16:creationId xmlns:a16="http://schemas.microsoft.com/office/drawing/2014/main" id="{167C97CD-08C4-4DE0-84CC-0FC5CA3421E5}"/>
                </a:ext>
              </a:extLst>
            </p:cNvPr>
            <p:cNvSpPr txBox="1"/>
            <p:nvPr/>
          </p:nvSpPr>
          <p:spPr>
            <a:xfrm>
              <a:off x="2441825" y="4139931"/>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2675F810-4C03-46CC-B598-02E68CFD181A}"/>
                </a:ext>
              </a:extLst>
            </p:cNvPr>
            <p:cNvSpPr txBox="1"/>
            <p:nvPr/>
          </p:nvSpPr>
          <p:spPr>
            <a:xfrm>
              <a:off x="5770934" y="4134856"/>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3" name="TextBox 82">
              <a:extLst>
                <a:ext uri="{FF2B5EF4-FFF2-40B4-BE49-F238E27FC236}">
                  <a16:creationId xmlns:a16="http://schemas.microsoft.com/office/drawing/2014/main" id="{F68DE033-F705-4C21-92D6-EE832A261B5C}"/>
                </a:ext>
              </a:extLst>
            </p:cNvPr>
            <p:cNvSpPr txBox="1"/>
            <p:nvPr/>
          </p:nvSpPr>
          <p:spPr>
            <a:xfrm>
              <a:off x="7364571" y="4791902"/>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36208874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6" name="TextBox 95">
            <a:extLst>
              <a:ext uri="{FF2B5EF4-FFF2-40B4-BE49-F238E27FC236}">
                <a16:creationId xmlns:a16="http://schemas.microsoft.com/office/drawing/2014/main" id="{7F80A551-5EFA-416B-937F-88DBA75A62E6}"/>
              </a:ext>
            </a:extLst>
          </p:cNvPr>
          <p:cNvSpPr txBox="1"/>
          <p:nvPr/>
        </p:nvSpPr>
        <p:spPr>
          <a:xfrm>
            <a:off x="2541934" y="4101856"/>
            <a:ext cx="76335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7" name="TextBox 96">
            <a:extLst>
              <a:ext uri="{FF2B5EF4-FFF2-40B4-BE49-F238E27FC236}">
                <a16:creationId xmlns:a16="http://schemas.microsoft.com/office/drawing/2014/main" id="{B3A3C159-54ED-411E-B92D-93B9405D5BDB}"/>
              </a:ext>
            </a:extLst>
          </p:cNvPr>
          <p:cNvSpPr txBox="1"/>
          <p:nvPr/>
        </p:nvSpPr>
        <p:spPr>
          <a:xfrm>
            <a:off x="2441845" y="3632081"/>
            <a:ext cx="9989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(364,2)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타원 6">
            <a:extLst>
              <a:ext uri="{FF2B5EF4-FFF2-40B4-BE49-F238E27FC236}">
                <a16:creationId xmlns:a16="http://schemas.microsoft.com/office/drawing/2014/main" id="{E94EAD17-A972-46A1-8AC3-7EBE483FCC98}"/>
              </a:ext>
            </a:extLst>
          </p:cNvPr>
          <p:cNvSpPr/>
          <p:nvPr/>
        </p:nvSpPr>
        <p:spPr>
          <a:xfrm>
            <a:off x="4312120"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656983"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911777"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2042264" y="578186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388353" y="507334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380375" y="604358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988577"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988577" y="4703886"/>
                <a:ext cx="386575" cy="400110"/>
              </a:xfrm>
              <a:prstGeom prst="rect">
                <a:avLst/>
              </a:prstGeom>
              <a:blipFill>
                <a:blip r:embed="rId3"/>
                <a:stretch>
                  <a:fillRect r="-20313" b="-3077"/>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655689" y="558308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2042264" y="632713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2042264" y="6327137"/>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463585" y="575840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708675" y="578256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708675" y="5782566"/>
                <a:ext cx="386575" cy="400110"/>
              </a:xfrm>
              <a:prstGeom prst="rect">
                <a:avLst/>
              </a:prstGeom>
              <a:blipFill>
                <a:blip r:embed="rId5"/>
                <a:stretch>
                  <a:fillRect r="-1563"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305095" y="554445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305095" y="5544452"/>
                <a:ext cx="874108" cy="51603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595233" y="559654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595233" y="5596544"/>
                <a:ext cx="968937" cy="307777"/>
              </a:xfrm>
              <a:prstGeom prst="rect">
                <a:avLst/>
              </a:prstGeom>
              <a:blipFill>
                <a:blip r:embed="rId7"/>
                <a:stretch>
                  <a:fillRect t="-588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726801" y="5621035"/>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726801" y="5621035"/>
                <a:ext cx="1227269" cy="307777"/>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5118722"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718380"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642612" y="507324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5198232"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5198232" y="4703886"/>
                <a:ext cx="386575" cy="400110"/>
              </a:xfrm>
              <a:prstGeom prst="rect">
                <a:avLst/>
              </a:prstGeom>
              <a:blipFill>
                <a:blip r:embed="rId9"/>
                <a:stretch>
                  <a:fillRect r="-23810" b="-4615"/>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714410" y="607705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376299" y="636060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376299" y="6360606"/>
                <a:ext cx="386575" cy="400110"/>
              </a:xfrm>
              <a:prstGeom prst="rect">
                <a:avLst/>
              </a:prstGeom>
              <a:blipFill>
                <a:blip r:embed="rId10"/>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5237737" y="577230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5237737" y="5772302"/>
                <a:ext cx="386575" cy="400110"/>
              </a:xfrm>
              <a:prstGeom prst="rect">
                <a:avLst/>
              </a:prstGeom>
              <a:blipFill>
                <a:blip r:embed="rId11"/>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981283" y="57504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981283" y="5750432"/>
                <a:ext cx="386575" cy="400110"/>
              </a:xfrm>
              <a:prstGeom prst="rect">
                <a:avLst/>
              </a:prstGeom>
              <a:blipFill>
                <a:blip r:embed="rId12"/>
                <a:stretch>
                  <a:fillRect r="-4688" b="-30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1405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569660"/>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024687" y="5092440"/>
                <a:ext cx="293977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smtClean="0">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024687" y="5092440"/>
                <a:ext cx="293977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3267020" y="557963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390775" y="5180371"/>
            <a:ext cx="138611" cy="8081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609284" y="6175981"/>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2253895" y="5833819"/>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232B574-8A80-4378-9468-F96AA75391EF}"/>
              </a:ext>
            </a:extLst>
          </p:cNvPr>
          <p:cNvSpPr/>
          <p:nvPr/>
        </p:nvSpPr>
        <p:spPr>
          <a:xfrm>
            <a:off x="3996966"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9D8357FC-FEBD-42CD-B067-8CF2B36BF67C}"/>
              </a:ext>
            </a:extLst>
          </p:cNvPr>
          <p:cNvSpPr/>
          <p:nvPr/>
        </p:nvSpPr>
        <p:spPr>
          <a:xfrm>
            <a:off x="2983209"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1B387959-4BB4-4A92-970D-37CACDAE2394}"/>
              </a:ext>
            </a:extLst>
          </p:cNvPr>
          <p:cNvSpPr/>
          <p:nvPr/>
        </p:nvSpPr>
        <p:spPr>
          <a:xfrm>
            <a:off x="4976742"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186592F6-C417-4435-BA7C-81F8C1469D67}"/>
              </a:ext>
            </a:extLst>
          </p:cNvPr>
          <p:cNvCxnSpPr>
            <a:cxnSpLocks/>
            <a:stCxn id="24" idx="3"/>
          </p:cNvCxnSpPr>
          <p:nvPr/>
        </p:nvCxnSpPr>
        <p:spPr>
          <a:xfrm>
            <a:off x="2606699" y="4093274"/>
            <a:ext cx="374358" cy="232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25C32EE-A631-4B2A-BCD7-C2630822D7E3}"/>
              </a:ext>
            </a:extLst>
          </p:cNvPr>
          <p:cNvCxnSpPr>
            <a:cxnSpLocks/>
            <a:endCxn id="18" idx="1"/>
          </p:cNvCxnSpPr>
          <p:nvPr/>
        </p:nvCxnSpPr>
        <p:spPr>
          <a:xfrm>
            <a:off x="2818676" y="3682585"/>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67FB0E4-F888-45C6-9E91-5208905705C9}"/>
              </a:ext>
            </a:extLst>
          </p:cNvPr>
          <p:cNvCxnSpPr>
            <a:cxnSpLocks/>
            <a:endCxn id="18" idx="3"/>
          </p:cNvCxnSpPr>
          <p:nvPr/>
        </p:nvCxnSpPr>
        <p:spPr>
          <a:xfrm flipV="1">
            <a:off x="2813789" y="4276850"/>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92F0896-E190-4C37-8531-C69781CC04DD}"/>
                  </a:ext>
                </a:extLst>
              </p:cNvPr>
              <p:cNvSpPr txBox="1"/>
              <p:nvPr/>
            </p:nvSpPr>
            <p:spPr>
              <a:xfrm>
                <a:off x="2573816"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B92F0896-E190-4C37-8531-C69781CC04DD}"/>
                  </a:ext>
                </a:extLst>
              </p:cNvPr>
              <p:cNvSpPr txBox="1">
                <a:spLocks noRot="1" noChangeAspect="1" noMove="1" noResize="1" noEditPoints="1" noAdjustHandles="1" noChangeArrowheads="1" noChangeShapeType="1" noTextEdit="1"/>
              </p:cNvSpPr>
              <p:nvPr/>
            </p:nvSpPr>
            <p:spPr>
              <a:xfrm>
                <a:off x="2573816" y="3456297"/>
                <a:ext cx="236774" cy="196947"/>
              </a:xfrm>
              <a:prstGeom prst="rect">
                <a:avLst/>
              </a:prstGeom>
              <a:blipFill>
                <a:blip r:embed="rId4"/>
                <a:stretch>
                  <a:fillRect r="-25641" b="-25000"/>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54DF13E6-56E9-4737-A926-0C1463F36DFB}"/>
              </a:ext>
            </a:extLst>
          </p:cNvPr>
          <p:cNvSpPr txBox="1"/>
          <p:nvPr/>
        </p:nvSpPr>
        <p:spPr>
          <a:xfrm>
            <a:off x="2369925" y="3994800"/>
            <a:ext cx="236774" cy="196947"/>
          </a:xfrm>
          <a:prstGeom prst="rect">
            <a:avLst/>
          </a:prstGeom>
          <a:noFill/>
        </p:spPr>
        <p:txBody>
          <a:bodyPr wrap="square" rtlCol="0">
            <a:spAutoFit/>
          </a:bodyPr>
          <a:lstStyle/>
          <a:p>
            <a:pPr algn="l"/>
            <a:r>
              <a:rPr lang="en-US" altLang="ko-KR" sz="1100">
                <a:solidFill>
                  <a:schemeClr val="tx1"/>
                </a:solidFill>
                <a:latin typeface="Cambria Math" panose="02040503050406030204" pitchFamily="18" charset="0"/>
              </a:rPr>
              <a:t>X</a:t>
            </a:r>
            <a:endParaRPr lang="ko-KR" altLang="en-US" sz="11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0CAD30-F0F7-47D5-B513-D8D29EA79229}"/>
                  </a:ext>
                </a:extLst>
              </p:cNvPr>
              <p:cNvSpPr txBox="1"/>
              <p:nvPr/>
            </p:nvSpPr>
            <p:spPr>
              <a:xfrm>
                <a:off x="2606699" y="44505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940CAD30-F0F7-47D5-B513-D8D29EA79229}"/>
                  </a:ext>
                </a:extLst>
              </p:cNvPr>
              <p:cNvSpPr txBox="1">
                <a:spLocks noRot="1" noChangeAspect="1" noMove="1" noResize="1" noEditPoints="1" noAdjustHandles="1" noChangeArrowheads="1" noChangeShapeType="1" noTextEdit="1"/>
              </p:cNvSpPr>
              <p:nvPr/>
            </p:nvSpPr>
            <p:spPr>
              <a:xfrm>
                <a:off x="2606699" y="4450525"/>
                <a:ext cx="236774" cy="196947"/>
              </a:xfrm>
              <a:prstGeom prst="rect">
                <a:avLst/>
              </a:prstGeom>
              <a:blipFill>
                <a:blip r:embed="rId5"/>
                <a:stretch>
                  <a:fillRect r="-13158" b="-28125"/>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38CF150-951D-48A6-B8B2-72BBB1777405}"/>
              </a:ext>
            </a:extLst>
          </p:cNvPr>
          <p:cNvCxnSpPr>
            <a:cxnSpLocks/>
            <a:stCxn id="18" idx="6"/>
            <a:endCxn id="17" idx="2"/>
          </p:cNvCxnSpPr>
          <p:nvPr/>
        </p:nvCxnSpPr>
        <p:spPr>
          <a:xfrm>
            <a:off x="3477246" y="4102181"/>
            <a:ext cx="5197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26F84B-4BD1-41A3-957A-C2A69A45CA56}"/>
                  </a:ext>
                </a:extLst>
              </p:cNvPr>
              <p:cNvSpPr txBox="1"/>
              <p:nvPr/>
            </p:nvSpPr>
            <p:spPr>
              <a:xfrm>
                <a:off x="3627361" y="411697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0126F84B-4BD1-41A3-957A-C2A69A45CA56}"/>
                  </a:ext>
                </a:extLst>
              </p:cNvPr>
              <p:cNvSpPr txBox="1">
                <a:spLocks noRot="1" noChangeAspect="1" noMove="1" noResize="1" noEditPoints="1" noAdjustHandles="1" noChangeArrowheads="1" noChangeShapeType="1" noTextEdit="1"/>
              </p:cNvSpPr>
              <p:nvPr/>
            </p:nvSpPr>
            <p:spPr>
              <a:xfrm>
                <a:off x="3627361" y="4116978"/>
                <a:ext cx="236774" cy="196947"/>
              </a:xfrm>
              <a:prstGeom prst="rect">
                <a:avLst/>
              </a:prstGeom>
              <a:blipFill>
                <a:blip r:embed="rId6"/>
                <a:stretch>
                  <a:fillRect r="-7692" b="-2424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563FD481-EC3B-4ED8-8423-DA6F4FCF0242}"/>
              </a:ext>
            </a:extLst>
          </p:cNvPr>
          <p:cNvCxnSpPr>
            <a:cxnSpLocks/>
            <a:stCxn id="40" idx="6"/>
          </p:cNvCxnSpPr>
          <p:nvPr/>
        </p:nvCxnSpPr>
        <p:spPr>
          <a:xfrm flipV="1">
            <a:off x="6450556" y="4102181"/>
            <a:ext cx="504246" cy="24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연결선: 꺾임 31">
            <a:extLst>
              <a:ext uri="{FF2B5EF4-FFF2-40B4-BE49-F238E27FC236}">
                <a16:creationId xmlns:a16="http://schemas.microsoft.com/office/drawing/2014/main" id="{F67CD37B-F8DC-43BE-8D62-DF5143DB5323}"/>
              </a:ext>
            </a:extLst>
          </p:cNvPr>
          <p:cNvCxnSpPr>
            <a:cxnSpLocks/>
          </p:cNvCxnSpPr>
          <p:nvPr/>
        </p:nvCxnSpPr>
        <p:spPr>
          <a:xfrm rot="16200000" flipV="1">
            <a:off x="6209683" y="3531583"/>
            <a:ext cx="398969" cy="50415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67820B-8C3F-49DB-A9D8-BBD9F106F0DD}"/>
              </a:ext>
            </a:extLst>
          </p:cNvPr>
          <p:cNvSpPr txBox="1"/>
          <p:nvPr/>
        </p:nvSpPr>
        <p:spPr>
          <a:xfrm>
            <a:off x="6098367" y="3292734"/>
            <a:ext cx="649493" cy="196947"/>
          </a:xfrm>
          <a:prstGeom prst="rect">
            <a:avLst/>
          </a:prstGeom>
          <a:noFill/>
        </p:spPr>
        <p:txBody>
          <a:bodyPr wrap="non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803132C4-F05F-4414-BC31-1BE179EA25EE}"/>
                  </a:ext>
                </a:extLst>
              </p:cNvPr>
              <p:cNvSpPr/>
              <p:nvPr/>
            </p:nvSpPr>
            <p:spPr>
              <a:xfrm>
                <a:off x="3992663" y="3971136"/>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900" b="1"/>
              </a:p>
            </p:txBody>
          </p:sp>
        </mc:Choice>
        <mc:Fallback xmlns="">
          <p:sp>
            <p:nvSpPr>
              <p:cNvPr id="34" name="직사각형 33">
                <a:extLst>
                  <a:ext uri="{FF2B5EF4-FFF2-40B4-BE49-F238E27FC236}">
                    <a16:creationId xmlns:a16="http://schemas.microsoft.com/office/drawing/2014/main" id="{803132C4-F05F-4414-BC31-1BE179EA25EE}"/>
                  </a:ext>
                </a:extLst>
              </p:cNvPr>
              <p:cNvSpPr>
                <a:spLocks noRot="1" noChangeAspect="1" noMove="1" noResize="1" noEditPoints="1" noAdjustHandles="1" noChangeArrowheads="1" noChangeShapeType="1" noTextEdit="1"/>
              </p:cNvSpPr>
              <p:nvPr/>
            </p:nvSpPr>
            <p:spPr>
              <a:xfrm>
                <a:off x="3992663" y="3971136"/>
                <a:ext cx="535384" cy="267135"/>
              </a:xfrm>
              <a:prstGeom prst="rect">
                <a:avLst/>
              </a:prstGeom>
              <a:blipFill>
                <a:blip r:embed="rId7"/>
                <a:stretch>
                  <a:fillRect b="-31818"/>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4366D1AF-1F30-4009-A373-602CE44575BF}"/>
              </a:ext>
            </a:extLst>
          </p:cNvPr>
          <p:cNvSpPr txBox="1"/>
          <p:nvPr/>
        </p:nvSpPr>
        <p:spPr>
          <a:xfrm>
            <a:off x="6659971" y="4556755"/>
            <a:ext cx="573465" cy="185362"/>
          </a:xfrm>
          <a:prstGeom prst="rect">
            <a:avLst/>
          </a:prstGeom>
          <a:noFill/>
        </p:spPr>
        <p:txBody>
          <a:bodyPr wrap="none" rtlCol="0">
            <a:spAutoFit/>
          </a:bodyPr>
          <a:lstStyle/>
          <a:p>
            <a:pPr algn="l"/>
            <a:r>
              <a:rPr lang="ko-KR" altLang="en-US" sz="1000">
                <a:solidFill>
                  <a:schemeClr val="tx1"/>
                </a:solidFill>
                <a:latin typeface="고도 M" panose="02000503000000020004" pitchFamily="2" charset="-127"/>
                <a:ea typeface="고도 M" panose="02000503000000020004" pitchFamily="2" charset="-127"/>
              </a:rPr>
              <a:t>손실함수 </a:t>
            </a:r>
            <a:r>
              <a:rPr lang="en-US" altLang="ko-KR" sz="1000">
                <a:solidFill>
                  <a:schemeClr val="tx1"/>
                </a:solidFill>
                <a:latin typeface="고도 M" panose="02000503000000020004" pitchFamily="2" charset="-127"/>
                <a:ea typeface="고도 M" panose="02000503000000020004" pitchFamily="2" charset="-127"/>
              </a:rPr>
              <a:t>L</a:t>
            </a:r>
            <a:endParaRPr lang="ko-KR" altLang="en-US" sz="1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1DB129-A998-4540-8365-19BE976B978B}"/>
                  </a:ext>
                </a:extLst>
              </p:cNvPr>
              <p:cNvSpPr txBox="1"/>
              <p:nvPr/>
            </p:nvSpPr>
            <p:spPr>
              <a:xfrm>
                <a:off x="2945388" y="4003042"/>
                <a:ext cx="593465" cy="173777"/>
              </a:xfrm>
              <a:prstGeom prst="rect">
                <a:avLst/>
              </a:prstGeom>
              <a:noFill/>
            </p:spPr>
            <p:txBody>
              <a:bodyPr wrap="square" rtlCol="0">
                <a:spAutoFit/>
              </a:bodyPr>
              <a:lstStyle/>
              <a:p>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𝑿</m:t>
                        </m:r>
                        <m:r>
                          <a:rPr lang="en-US" altLang="ko-KR" sz="900" b="1" i="1">
                            <a:solidFill>
                              <a:schemeClr val="tx1"/>
                            </a:solidFill>
                            <a:latin typeface="Cambria Math" panose="02040503050406030204" pitchFamily="18" charset="0"/>
                          </a:rPr>
                          <m:t>𝑾</m:t>
                        </m:r>
                      </m:e>
                      <m:sub>
                        <m:r>
                          <a:rPr lang="en-US" altLang="ko-KR" sz="900" b="1" i="1">
                            <a:solidFill>
                              <a:schemeClr val="tx1"/>
                            </a:solidFill>
                            <a:latin typeface="Cambria Math" panose="02040503050406030204" pitchFamily="18" charset="0"/>
                          </a:rPr>
                          <m:t>𝟏</m:t>
                        </m:r>
                      </m:sub>
                    </m:sSub>
                  </m:oMath>
                </a14:m>
                <a:r>
                  <a:rPr lang="en-US" altLang="ko-KR" sz="900" b="1">
                    <a:solidFill>
                      <a:schemeClr val="tx1"/>
                    </a:solidFill>
                    <a:latin typeface="Cambria Math" panose="02040503050406030204" pitchFamily="18" charset="0"/>
                  </a:rPr>
                  <a:t>+</a:t>
                </a:r>
                <a:r>
                  <a:rPr lang="en-US" altLang="ko-KR" sz="900" b="1">
                    <a:solidFill>
                      <a:schemeClr val="tx1"/>
                    </a:solidFill>
                  </a:rPr>
                  <a:t> </a:t>
                </a:r>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a:solidFill>
                              <a:schemeClr val="tx1"/>
                            </a:solidFill>
                            <a:latin typeface="Cambria Math" panose="02040503050406030204" pitchFamily="18" charset="0"/>
                          </a:rPr>
                          <m:t>𝒃</m:t>
                        </m:r>
                      </m:e>
                      <m:sub>
                        <m:r>
                          <a:rPr lang="en-US" altLang="ko-KR" sz="900" b="1" i="1">
                            <a:solidFill>
                              <a:schemeClr val="tx1"/>
                            </a:solidFill>
                            <a:latin typeface="Cambria Math" panose="02040503050406030204" pitchFamily="18" charset="0"/>
                          </a:rPr>
                          <m:t>𝟏</m:t>
                        </m:r>
                      </m:sub>
                    </m:sSub>
                  </m:oMath>
                </a14:m>
                <a:endParaRPr lang="ko-KR" altLang="en-US" sz="900" b="1">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641DB129-A998-4540-8365-19BE976B978B}"/>
                  </a:ext>
                </a:extLst>
              </p:cNvPr>
              <p:cNvSpPr txBox="1">
                <a:spLocks noRot="1" noChangeAspect="1" noMove="1" noResize="1" noEditPoints="1" noAdjustHandles="1" noChangeArrowheads="1" noChangeShapeType="1" noTextEdit="1"/>
              </p:cNvSpPr>
              <p:nvPr/>
            </p:nvSpPr>
            <p:spPr>
              <a:xfrm>
                <a:off x="2945388" y="4003042"/>
                <a:ext cx="593465" cy="173777"/>
              </a:xfrm>
              <a:prstGeom prst="rect">
                <a:avLst/>
              </a:prstGeom>
              <a:blipFill>
                <a:blip r:embed="rId8"/>
                <a:stretch>
                  <a:fillRect b="-10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DA7B98-5338-424E-AB10-C04AB878E5E1}"/>
                  </a:ext>
                </a:extLst>
              </p:cNvPr>
              <p:cNvSpPr txBox="1"/>
              <p:nvPr/>
            </p:nvSpPr>
            <p:spPr>
              <a:xfrm>
                <a:off x="4863445" y="4018042"/>
                <a:ext cx="751692" cy="173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𝑨</m:t>
                          </m:r>
                        </m:e>
                        <m:sub>
                          <m:r>
                            <a:rPr lang="en-US" altLang="ko-KR" sz="900" b="1" i="1" smtClean="0">
                              <a:solidFill>
                                <a:schemeClr val="tx1"/>
                              </a:solidFill>
                              <a:latin typeface="Cambria Math" panose="02040503050406030204" pitchFamily="18" charset="0"/>
                            </a:rPr>
                            <m:t>𝟏</m:t>
                          </m:r>
                        </m:sub>
                      </m:sSub>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𝑾</m:t>
                          </m:r>
                        </m:e>
                        <m:sub>
                          <m:r>
                            <a:rPr lang="en-US" altLang="ko-KR" sz="900" b="1" i="1" smtClean="0">
                              <a:solidFill>
                                <a:schemeClr val="tx1"/>
                              </a:solidFill>
                              <a:latin typeface="Cambria Math" panose="02040503050406030204" pitchFamily="18" charset="0"/>
                            </a:rPr>
                            <m:t>𝟐</m:t>
                          </m:r>
                        </m:sub>
                      </m:sSub>
                      <m:r>
                        <a:rPr lang="en-US" altLang="ko-KR" sz="900" b="1" i="1" smtClean="0">
                          <a:solidFill>
                            <a:schemeClr val="tx1"/>
                          </a:solidFill>
                          <a:latin typeface="Cambria Math" panose="02040503050406030204" pitchFamily="18" charset="0"/>
                        </a:rPr>
                        <m:t>+</m:t>
                      </m:r>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𝒃</m:t>
                          </m:r>
                        </m:e>
                        <m:sub>
                          <m:r>
                            <a:rPr lang="en-US" altLang="ko-KR" sz="900" b="1" i="1" smtClean="0">
                              <a:solidFill>
                                <a:schemeClr val="tx1"/>
                              </a:solidFill>
                              <a:latin typeface="Cambria Math" panose="02040503050406030204" pitchFamily="18" charset="0"/>
                            </a:rPr>
                            <m:t>𝟐</m:t>
                          </m:r>
                        </m:sub>
                      </m:sSub>
                    </m:oMath>
                  </m:oMathPara>
                </a14:m>
                <a:endParaRPr lang="ko-KR" altLang="en-US" sz="900" b="1">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50DA7B98-5338-424E-AB10-C04AB878E5E1}"/>
                  </a:ext>
                </a:extLst>
              </p:cNvPr>
              <p:cNvSpPr txBox="1">
                <a:spLocks noRot="1" noChangeAspect="1" noMove="1" noResize="1" noEditPoints="1" noAdjustHandles="1" noChangeArrowheads="1" noChangeShapeType="1" noTextEdit="1"/>
              </p:cNvSpPr>
              <p:nvPr/>
            </p:nvSpPr>
            <p:spPr>
              <a:xfrm>
                <a:off x="4863445" y="4018042"/>
                <a:ext cx="751692" cy="173777"/>
              </a:xfrm>
              <a:prstGeom prst="rect">
                <a:avLst/>
              </a:prstGeom>
              <a:blipFill>
                <a:blip r:embed="rId9"/>
                <a:stretch>
                  <a:fillRect b="-2069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9F4F1B48-A97B-4DC7-8958-93EC36D493B7}"/>
              </a:ext>
            </a:extLst>
          </p:cNvPr>
          <p:cNvCxnSpPr>
            <a:cxnSpLocks/>
            <a:stCxn id="17" idx="6"/>
            <a:endCxn id="19" idx="2"/>
          </p:cNvCxnSpPr>
          <p:nvPr/>
        </p:nvCxnSpPr>
        <p:spPr>
          <a:xfrm>
            <a:off x="4491003"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0" name="타원 39">
            <a:extLst>
              <a:ext uri="{FF2B5EF4-FFF2-40B4-BE49-F238E27FC236}">
                <a16:creationId xmlns:a16="http://schemas.microsoft.com/office/drawing/2014/main" id="{8215E8A6-1E47-40E4-B2B2-5D9EA5A70EED}"/>
              </a:ext>
            </a:extLst>
          </p:cNvPr>
          <p:cNvSpPr/>
          <p:nvPr/>
        </p:nvSpPr>
        <p:spPr>
          <a:xfrm>
            <a:off x="5956519" y="385541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42" name="직선 화살표 연결선 41">
            <a:extLst>
              <a:ext uri="{FF2B5EF4-FFF2-40B4-BE49-F238E27FC236}">
                <a16:creationId xmlns:a16="http://schemas.microsoft.com/office/drawing/2014/main" id="{3A47C048-7408-482E-8349-7627633342A1}"/>
              </a:ext>
            </a:extLst>
          </p:cNvPr>
          <p:cNvCxnSpPr>
            <a:cxnSpLocks/>
          </p:cNvCxnSpPr>
          <p:nvPr/>
        </p:nvCxnSpPr>
        <p:spPr>
          <a:xfrm>
            <a:off x="5470780"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B27B1CE2-C6BD-4EC6-AF07-054DC82BD148}"/>
                  </a:ext>
                </a:extLst>
              </p:cNvPr>
              <p:cNvSpPr/>
              <p:nvPr/>
            </p:nvSpPr>
            <p:spPr>
              <a:xfrm>
                <a:off x="5948362" y="3958511"/>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900" b="1"/>
              </a:p>
            </p:txBody>
          </p:sp>
        </mc:Choice>
        <mc:Fallback xmlns="">
          <p:sp>
            <p:nvSpPr>
              <p:cNvPr id="43" name="직사각형 42">
                <a:extLst>
                  <a:ext uri="{FF2B5EF4-FFF2-40B4-BE49-F238E27FC236}">
                    <a16:creationId xmlns:a16="http://schemas.microsoft.com/office/drawing/2014/main" id="{B27B1CE2-C6BD-4EC6-AF07-054DC82BD148}"/>
                  </a:ext>
                </a:extLst>
              </p:cNvPr>
              <p:cNvSpPr>
                <a:spLocks noRot="1" noChangeAspect="1" noMove="1" noResize="1" noEditPoints="1" noAdjustHandles="1" noChangeArrowheads="1" noChangeShapeType="1" noTextEdit="1"/>
              </p:cNvSpPr>
              <p:nvPr/>
            </p:nvSpPr>
            <p:spPr>
              <a:xfrm>
                <a:off x="5948362" y="3958511"/>
                <a:ext cx="535384" cy="267135"/>
              </a:xfrm>
              <a:prstGeom prst="rect">
                <a:avLst/>
              </a:prstGeom>
              <a:blipFill>
                <a:blip r:embed="rId10"/>
                <a:stretch>
                  <a:fillRect b="-31818"/>
                </a:stretch>
              </a:blipFill>
            </p:spPr>
            <p:txBody>
              <a:bodyPr/>
              <a:lstStyle/>
              <a:p>
                <a:r>
                  <a:rPr lang="ko-KR" altLang="en-US">
                    <a:noFill/>
                  </a:rPr>
                  <a:t> </a:t>
                </a:r>
              </a:p>
            </p:txBody>
          </p:sp>
        </mc:Fallback>
      </mc:AlternateContent>
      <p:cxnSp>
        <p:nvCxnSpPr>
          <p:cNvPr id="44" name="직선 화살표 연결선 43">
            <a:extLst>
              <a:ext uri="{FF2B5EF4-FFF2-40B4-BE49-F238E27FC236}">
                <a16:creationId xmlns:a16="http://schemas.microsoft.com/office/drawing/2014/main" id="{16965827-38F4-445D-93B7-5DF480792814}"/>
              </a:ext>
            </a:extLst>
          </p:cNvPr>
          <p:cNvCxnSpPr>
            <a:cxnSpLocks/>
          </p:cNvCxnSpPr>
          <p:nvPr/>
        </p:nvCxnSpPr>
        <p:spPr>
          <a:xfrm>
            <a:off x="4811881" y="3682528"/>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A847CD-1BAE-4BCE-A283-CA9373EADDFA}"/>
                  </a:ext>
                </a:extLst>
              </p:cNvPr>
              <p:cNvSpPr txBox="1"/>
              <p:nvPr/>
            </p:nvSpPr>
            <p:spPr>
              <a:xfrm>
                <a:off x="4539701"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5A847CD-1BAE-4BCE-A283-CA9373EADDFA}"/>
                  </a:ext>
                </a:extLst>
              </p:cNvPr>
              <p:cNvSpPr txBox="1">
                <a:spLocks noRot="1" noChangeAspect="1" noMove="1" noResize="1" noEditPoints="1" noAdjustHandles="1" noChangeArrowheads="1" noChangeShapeType="1" noTextEdit="1"/>
              </p:cNvSpPr>
              <p:nvPr/>
            </p:nvSpPr>
            <p:spPr>
              <a:xfrm>
                <a:off x="4539701" y="3456297"/>
                <a:ext cx="236774" cy="196947"/>
              </a:xfrm>
              <a:prstGeom prst="rect">
                <a:avLst/>
              </a:prstGeom>
              <a:blipFill>
                <a:blip r:embed="rId11"/>
                <a:stretch>
                  <a:fillRect r="-28205" b="-25000"/>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AD3EE0F-251F-4593-9F93-2C46D4D21A45}"/>
              </a:ext>
            </a:extLst>
          </p:cNvPr>
          <p:cNvCxnSpPr>
            <a:cxnSpLocks/>
          </p:cNvCxnSpPr>
          <p:nvPr/>
        </p:nvCxnSpPr>
        <p:spPr>
          <a:xfrm flipV="1">
            <a:off x="4855857" y="4297349"/>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23F4C7-44F2-49AE-8C37-6251D85173D2}"/>
                  </a:ext>
                </a:extLst>
              </p:cNvPr>
              <p:cNvSpPr txBox="1"/>
              <p:nvPr/>
            </p:nvSpPr>
            <p:spPr>
              <a:xfrm>
                <a:off x="4648766" y="44710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smtClean="0">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223F4C7-44F2-49AE-8C37-6251D85173D2}"/>
                  </a:ext>
                </a:extLst>
              </p:cNvPr>
              <p:cNvSpPr txBox="1">
                <a:spLocks noRot="1" noChangeAspect="1" noMove="1" noResize="1" noEditPoints="1" noAdjustHandles="1" noChangeArrowheads="1" noChangeShapeType="1" noTextEdit="1"/>
              </p:cNvSpPr>
              <p:nvPr/>
            </p:nvSpPr>
            <p:spPr>
              <a:xfrm>
                <a:off x="4648766" y="4471025"/>
                <a:ext cx="236774" cy="196947"/>
              </a:xfrm>
              <a:prstGeom prst="rect">
                <a:avLst/>
              </a:prstGeom>
              <a:blipFill>
                <a:blip r:embed="rId12"/>
                <a:stretch>
                  <a:fillRect r="-15789"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879F8C-0977-41E4-815E-715CE66C30BC}"/>
                  </a:ext>
                </a:extLst>
              </p:cNvPr>
              <p:cNvSpPr txBox="1"/>
              <p:nvPr/>
            </p:nvSpPr>
            <p:spPr>
              <a:xfrm>
                <a:off x="4563899" y="411069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1A879F8C-0977-41E4-815E-715CE66C30BC}"/>
                  </a:ext>
                </a:extLst>
              </p:cNvPr>
              <p:cNvSpPr txBox="1">
                <a:spLocks noRot="1" noChangeAspect="1" noMove="1" noResize="1" noEditPoints="1" noAdjustHandles="1" noChangeArrowheads="1" noChangeShapeType="1" noTextEdit="1"/>
              </p:cNvSpPr>
              <p:nvPr/>
            </p:nvSpPr>
            <p:spPr>
              <a:xfrm>
                <a:off x="4563899" y="4110695"/>
                <a:ext cx="236774" cy="196947"/>
              </a:xfrm>
              <a:prstGeom prst="rect">
                <a:avLst/>
              </a:prstGeom>
              <a:blipFill>
                <a:blip r:embed="rId13"/>
                <a:stretch>
                  <a:fillRect r="-12821"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F6DA5DC-0771-4E98-81E2-0549FF222848}"/>
                  </a:ext>
                </a:extLst>
              </p:cNvPr>
              <p:cNvSpPr txBox="1"/>
              <p:nvPr/>
            </p:nvSpPr>
            <p:spPr>
              <a:xfrm>
                <a:off x="5631804" y="409729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F6DA5DC-0771-4E98-81E2-0549FF222848}"/>
                  </a:ext>
                </a:extLst>
              </p:cNvPr>
              <p:cNvSpPr txBox="1">
                <a:spLocks noRot="1" noChangeAspect="1" noMove="1" noResize="1" noEditPoints="1" noAdjustHandles="1" noChangeArrowheads="1" noChangeShapeType="1" noTextEdit="1"/>
              </p:cNvSpPr>
              <p:nvPr/>
            </p:nvSpPr>
            <p:spPr>
              <a:xfrm>
                <a:off x="5631804" y="4097298"/>
                <a:ext cx="236774" cy="196947"/>
              </a:xfrm>
              <a:prstGeom prst="rect">
                <a:avLst/>
              </a:prstGeom>
              <a:blipFill>
                <a:blip r:embed="rId14"/>
                <a:stretch>
                  <a:fillRect r="-10256"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33F300-F634-4E55-AEAA-29DC2D2974CD}"/>
                  </a:ext>
                </a:extLst>
              </p:cNvPr>
              <p:cNvSpPr txBox="1"/>
              <p:nvPr/>
            </p:nvSpPr>
            <p:spPr>
              <a:xfrm>
                <a:off x="6542856" y="4109051"/>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DB33F300-F634-4E55-AEAA-29DC2D2974CD}"/>
                  </a:ext>
                </a:extLst>
              </p:cNvPr>
              <p:cNvSpPr txBox="1">
                <a:spLocks noRot="1" noChangeAspect="1" noMove="1" noResize="1" noEditPoints="1" noAdjustHandles="1" noChangeArrowheads="1" noChangeShapeType="1" noTextEdit="1"/>
              </p:cNvSpPr>
              <p:nvPr/>
            </p:nvSpPr>
            <p:spPr>
              <a:xfrm>
                <a:off x="6542856" y="4109051"/>
                <a:ext cx="236774" cy="196947"/>
              </a:xfrm>
              <a:prstGeom prst="rect">
                <a:avLst/>
              </a:prstGeom>
              <a:blipFill>
                <a:blip r:embed="rId15"/>
                <a:stretch>
                  <a:fillRect r="-15385"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F1C06D-967B-4445-BCC3-534E8E91D661}"/>
                  </a:ext>
                </a:extLst>
              </p:cNvPr>
              <p:cNvSpPr txBox="1"/>
              <p:nvPr/>
            </p:nvSpPr>
            <p:spPr>
              <a:xfrm>
                <a:off x="5243425" y="4538487"/>
                <a:ext cx="763220"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𝐿</m:t>
                          </m:r>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d>
                        <m:dPr>
                          <m:ctrlPr>
                            <a:rPr lang="en-US" altLang="ko-KR" sz="1100" b="0" i="1" smtClean="0">
                              <a:solidFill>
                                <a:schemeClr val="tx1"/>
                              </a:solidFill>
                              <a:latin typeface="Cambria Math" panose="02040503050406030204" pitchFamily="18" charset="0"/>
                            </a:rPr>
                          </m:ctrlPr>
                        </m:dPr>
                        <m:e>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2</m:t>
                              </m:r>
                            </m:sub>
                          </m:sSub>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𝑌</m:t>
                          </m:r>
                        </m:e>
                      </m:d>
                    </m:oMath>
                  </m:oMathPara>
                </a14:m>
                <a:endParaRPr lang="ko-KR" altLang="en-US" sz="11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3AF1C06D-967B-4445-BCC3-534E8E91D661}"/>
                  </a:ext>
                </a:extLst>
              </p:cNvPr>
              <p:cNvSpPr txBox="1">
                <a:spLocks noRot="1" noChangeAspect="1" noMove="1" noResize="1" noEditPoints="1" noAdjustHandles="1" noChangeArrowheads="1" noChangeShapeType="1" noTextEdit="1"/>
              </p:cNvSpPr>
              <p:nvPr/>
            </p:nvSpPr>
            <p:spPr>
              <a:xfrm>
                <a:off x="5243425" y="4538487"/>
                <a:ext cx="763220" cy="263176"/>
              </a:xfrm>
              <a:prstGeom prst="rect">
                <a:avLst/>
              </a:prstGeom>
              <a:blipFill>
                <a:blip r:embed="rId16"/>
                <a:stretch>
                  <a:fillRect l="-6400" t="-2326" r="-20800" b="-46512"/>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EE4EBD9-DA32-432F-8B3B-169BE5742020}"/>
              </a:ext>
            </a:extLst>
          </p:cNvPr>
          <p:cNvCxnSpPr>
            <a:stCxn id="36" idx="1"/>
            <a:endCxn id="49" idx="2"/>
          </p:cNvCxnSpPr>
          <p:nvPr/>
        </p:nvCxnSpPr>
        <p:spPr>
          <a:xfrm rot="10800000">
            <a:off x="5750191" y="4294246"/>
            <a:ext cx="909779" cy="35519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2A7E5E-CFFC-43B3-B7B3-C82E90D35789}"/>
                  </a:ext>
                </a:extLst>
              </p:cNvPr>
              <p:cNvSpPr txBox="1"/>
              <p:nvPr/>
            </p:nvSpPr>
            <p:spPr>
              <a:xfrm>
                <a:off x="5092166" y="3213936"/>
                <a:ext cx="510905"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1</m:t>
                          </m:r>
                        </m:sub>
                      </m:sSub>
                    </m:oMath>
                  </m:oMathPara>
                </a14:m>
                <a:endParaRPr lang="ko-KR" altLang="en-US" sz="11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32A7E5E-CFFC-43B3-B7B3-C82E90D35789}"/>
                  </a:ext>
                </a:extLst>
              </p:cNvPr>
              <p:cNvSpPr txBox="1">
                <a:spLocks noRot="1" noChangeAspect="1" noMove="1" noResize="1" noEditPoints="1" noAdjustHandles="1" noChangeArrowheads="1" noChangeShapeType="1" noTextEdit="1"/>
              </p:cNvSpPr>
              <p:nvPr/>
            </p:nvSpPr>
            <p:spPr>
              <a:xfrm>
                <a:off x="5092166" y="3213936"/>
                <a:ext cx="510905" cy="263176"/>
              </a:xfrm>
              <a:prstGeom prst="rect">
                <a:avLst/>
              </a:prstGeom>
              <a:blipFill>
                <a:blip r:embed="rId17"/>
                <a:stretch>
                  <a:fillRect l="-9524" r="-21429" b="-4651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B7C3244-400F-4204-B4A9-04950043EFF3}"/>
              </a:ext>
            </a:extLst>
          </p:cNvPr>
          <p:cNvCxnSpPr>
            <a:cxnSpLocks/>
            <a:stCxn id="49" idx="0"/>
            <a:endCxn id="45" idx="3"/>
          </p:cNvCxnSpPr>
          <p:nvPr/>
        </p:nvCxnSpPr>
        <p:spPr>
          <a:xfrm rot="16200000" flipV="1">
            <a:off x="4992070" y="3339176"/>
            <a:ext cx="542526" cy="97371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E8AC84E-813A-4021-AFFD-37A1EED8E5F2}"/>
              </a:ext>
            </a:extLst>
          </p:cNvPr>
          <p:cNvSpPr txBox="1"/>
          <p:nvPr/>
        </p:nvSpPr>
        <p:spPr>
          <a:xfrm>
            <a:off x="5804389" y="4825824"/>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C454B66F-1F47-4321-B152-96F72792B846}"/>
              </a:ext>
            </a:extLst>
          </p:cNvPr>
          <p:cNvSpPr txBox="1"/>
          <p:nvPr/>
        </p:nvSpPr>
        <p:spPr>
          <a:xfrm>
            <a:off x="5501199" y="425917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1B2A7CC-02DA-425E-AFE7-08B71B8A3E5A}"/>
              </a:ext>
            </a:extLst>
          </p:cNvPr>
          <p:cNvSpPr txBox="1"/>
          <p:nvPr/>
        </p:nvSpPr>
        <p:spPr>
          <a:xfrm>
            <a:off x="4419651" y="4277811"/>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k)</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0AC8FF5A-F31C-4DE3-9D23-51DAF38C4128}"/>
              </a:ext>
            </a:extLst>
          </p:cNvPr>
          <p:cNvSpPr txBox="1"/>
          <p:nvPr/>
        </p:nvSpPr>
        <p:spPr>
          <a:xfrm>
            <a:off x="8539477" y="400165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7A3E3FC-1932-4441-B607-22A4CD326BAC}"/>
              </a:ext>
            </a:extLst>
          </p:cNvPr>
          <p:cNvSpPr txBox="1"/>
          <p:nvPr/>
        </p:nvSpPr>
        <p:spPr>
          <a:xfrm>
            <a:off x="8124510" y="4001656"/>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m)</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FEB43D56-B0FD-410A-BF62-A3F851E718E9}"/>
              </a:ext>
            </a:extLst>
          </p:cNvPr>
          <p:cNvSpPr txBox="1"/>
          <p:nvPr/>
        </p:nvSpPr>
        <p:spPr>
          <a:xfrm>
            <a:off x="4400874" y="3266547"/>
            <a:ext cx="37313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5D591D09-FDC1-4680-A909-D76FB95B6A5E}"/>
              </a:ext>
            </a:extLst>
          </p:cNvPr>
          <p:cNvSpPr txBox="1"/>
          <p:nvPr/>
        </p:nvSpPr>
        <p:spPr>
          <a:xfrm>
            <a:off x="9014062" y="3990673"/>
            <a:ext cx="521573"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=&gt; (k, 1)</a:t>
            </a:r>
            <a:endParaRPr lang="ko-KR" altLang="en-US" sz="11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07F9A6-F437-4174-81E4-2D191A509BED}"/>
                  </a:ext>
                </a:extLst>
              </p:cNvPr>
              <p:cNvSpPr txBox="1"/>
              <p:nvPr/>
            </p:nvSpPr>
            <p:spPr>
              <a:xfrm>
                <a:off x="8218935" y="4211443"/>
                <a:ext cx="290274" cy="186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000" b="0" i="1" smtClean="0">
                              <a:solidFill>
                                <a:schemeClr val="tx1"/>
                              </a:solidFill>
                              <a:latin typeface="Cambria Math" panose="02040503050406030204" pitchFamily="18" charset="0"/>
                            </a:rPr>
                          </m:ctrlPr>
                        </m:sSubSupPr>
                        <m:e>
                          <m:r>
                            <m:rPr>
                              <m:sty m:val="p"/>
                            </m:rPr>
                            <a:rPr lang="en-US" altLang="ko-KR" sz="1000" i="1" smtClean="0">
                              <a:solidFill>
                                <a:schemeClr val="tx1"/>
                              </a:solidFill>
                              <a:latin typeface="Cambria Math" panose="02040503050406030204" pitchFamily="18" charset="0"/>
                            </a:rPr>
                            <m:t>A</m:t>
                          </m:r>
                        </m:e>
                        <m:sub>
                          <m:r>
                            <a:rPr lang="en-US" altLang="ko-KR" sz="1000" b="0" i="1" smtClean="0">
                              <a:solidFill>
                                <a:schemeClr val="tx1"/>
                              </a:solidFill>
                              <a:latin typeface="Cambria Math" panose="02040503050406030204" pitchFamily="18" charset="0"/>
                            </a:rPr>
                            <m:t>1</m:t>
                          </m:r>
                        </m:sub>
                        <m:sup>
                          <m:r>
                            <a:rPr lang="en-US" altLang="ko-KR" sz="1000" b="0" i="1" smtClean="0">
                              <a:solidFill>
                                <a:schemeClr val="tx1"/>
                              </a:solidFill>
                              <a:latin typeface="Cambria Math" panose="02040503050406030204" pitchFamily="18" charset="0"/>
                            </a:rPr>
                            <m:t>𝑇</m:t>
                          </m:r>
                        </m:sup>
                      </m:sSubSup>
                    </m:oMath>
                  </m:oMathPara>
                </a14:m>
                <a:endParaRPr lang="ko-KR" altLang="en-US" sz="1000"/>
              </a:p>
            </p:txBody>
          </p:sp>
        </mc:Choice>
        <mc:Fallback xmlns="">
          <p:sp>
            <p:nvSpPr>
              <p:cNvPr id="66" name="TextBox 65">
                <a:extLst>
                  <a:ext uri="{FF2B5EF4-FFF2-40B4-BE49-F238E27FC236}">
                    <a16:creationId xmlns:a16="http://schemas.microsoft.com/office/drawing/2014/main" id="{CA07F9A6-F437-4174-81E4-2D191A509BED}"/>
                  </a:ext>
                </a:extLst>
              </p:cNvPr>
              <p:cNvSpPr txBox="1">
                <a:spLocks noRot="1" noChangeAspect="1" noMove="1" noResize="1" noEditPoints="1" noAdjustHandles="1" noChangeArrowheads="1" noChangeShapeType="1" noTextEdit="1"/>
              </p:cNvSpPr>
              <p:nvPr/>
            </p:nvSpPr>
            <p:spPr>
              <a:xfrm>
                <a:off x="8218935" y="4211443"/>
                <a:ext cx="290274" cy="186762"/>
              </a:xfrm>
              <a:prstGeom prst="rect">
                <a:avLst/>
              </a:prstGeom>
              <a:blipFill>
                <a:blip r:embed="rId18"/>
                <a:stretch>
                  <a:fillRect b="-2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547AC50-66BD-4D4A-B891-3569182A15FB}"/>
                  </a:ext>
                </a:extLst>
              </p:cNvPr>
              <p:cNvSpPr txBox="1"/>
              <p:nvPr/>
            </p:nvSpPr>
            <p:spPr>
              <a:xfrm>
                <a:off x="8610979" y="4211443"/>
                <a:ext cx="372801" cy="1853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0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sz="1000"/>
              </a:p>
            </p:txBody>
          </p:sp>
        </mc:Choice>
        <mc:Fallback xmlns="">
          <p:sp>
            <p:nvSpPr>
              <p:cNvPr id="67" name="TextBox 66">
                <a:extLst>
                  <a:ext uri="{FF2B5EF4-FFF2-40B4-BE49-F238E27FC236}">
                    <a16:creationId xmlns:a16="http://schemas.microsoft.com/office/drawing/2014/main" id="{E547AC50-66BD-4D4A-B891-3569182A15FB}"/>
                  </a:ext>
                </a:extLst>
              </p:cNvPr>
              <p:cNvSpPr txBox="1">
                <a:spLocks noRot="1" noChangeAspect="1" noMove="1" noResize="1" noEditPoints="1" noAdjustHandles="1" noChangeArrowheads="1" noChangeShapeType="1" noTextEdit="1"/>
              </p:cNvSpPr>
              <p:nvPr/>
            </p:nvSpPr>
            <p:spPr>
              <a:xfrm>
                <a:off x="8610979" y="4211443"/>
                <a:ext cx="372801" cy="185362"/>
              </a:xfrm>
              <a:prstGeom prst="rect">
                <a:avLst/>
              </a:prstGeom>
              <a:blipFill>
                <a:blip r:embed="rId19"/>
                <a:stretch>
                  <a:fillRect b="-16667"/>
                </a:stretch>
              </a:blipFill>
            </p:spPr>
            <p:txBody>
              <a:bodyPr/>
              <a:lstStyle/>
              <a:p>
                <a:r>
                  <a:rPr lang="ko-KR" altLang="en-US">
                    <a:noFill/>
                  </a:rPr>
                  <a:t> </a:t>
                </a:r>
              </a:p>
            </p:txBody>
          </p:sp>
        </mc:Fallback>
      </mc:AlternateContent>
      <p:sp>
        <p:nvSpPr>
          <p:cNvPr id="68" name="TextBox 67">
            <a:extLst>
              <a:ext uri="{FF2B5EF4-FFF2-40B4-BE49-F238E27FC236}">
                <a16:creationId xmlns:a16="http://schemas.microsoft.com/office/drawing/2014/main" id="{08E874D4-7B17-4A99-88BE-A2B3E405DF08}"/>
              </a:ext>
            </a:extLst>
          </p:cNvPr>
          <p:cNvSpPr txBox="1"/>
          <p:nvPr/>
        </p:nvSpPr>
        <p:spPr>
          <a:xfrm>
            <a:off x="8610979" y="3650575"/>
            <a:ext cx="572258"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w2_grad</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4308FE16-B657-4AA6-9C58-757CC084A6B6}"/>
              </a:ext>
            </a:extLst>
          </p:cNvPr>
          <p:cNvSpPr txBox="1"/>
          <p:nvPr/>
        </p:nvSpPr>
        <p:spPr>
          <a:xfrm>
            <a:off x="6356974" y="4295339"/>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2837BEE2-1535-4B9A-959C-F28928CEF372}"/>
              </a:ext>
            </a:extLst>
          </p:cNvPr>
          <p:cNvSpPr txBox="1"/>
          <p:nvPr/>
        </p:nvSpPr>
        <p:spPr>
          <a:xfrm>
            <a:off x="6171208" y="4593686"/>
            <a:ext cx="386644" cy="261610"/>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err</a:t>
            </a:r>
            <a:endParaRPr lang="ko-KR" altLang="en-US" sz="11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43535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815882"/>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10CE824D-CBFB-402E-8CA5-ABFFD0401A88}"/>
              </a:ext>
            </a:extLst>
          </p:cNvPr>
          <p:cNvGrpSpPr/>
          <p:nvPr/>
        </p:nvGrpSpPr>
        <p:grpSpPr>
          <a:xfrm>
            <a:off x="3409518" y="3328090"/>
            <a:ext cx="5164807" cy="1351032"/>
            <a:chOff x="195758" y="3104794"/>
            <a:chExt cx="9851154" cy="2576906"/>
          </a:xfrm>
        </p:grpSpPr>
        <p:sp>
          <p:nvSpPr>
            <p:cNvPr id="14" name="타원 13">
              <a:extLst>
                <a:ext uri="{FF2B5EF4-FFF2-40B4-BE49-F238E27FC236}">
                  <a16:creationId xmlns:a16="http://schemas.microsoft.com/office/drawing/2014/main" id="{73CFB505-F4B9-486E-B4CF-1EB236AA931B}"/>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F44C2199-0E3B-4DBC-A566-8E07AB5C2617}"/>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6" name="타원 15">
              <a:extLst>
                <a:ext uri="{FF2B5EF4-FFF2-40B4-BE49-F238E27FC236}">
                  <a16:creationId xmlns:a16="http://schemas.microsoft.com/office/drawing/2014/main" id="{AD135854-E641-4DD8-B27D-C64FADB4953B}"/>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7" name="직선 화살표 연결선 16">
              <a:extLst>
                <a:ext uri="{FF2B5EF4-FFF2-40B4-BE49-F238E27FC236}">
                  <a16:creationId xmlns:a16="http://schemas.microsoft.com/office/drawing/2014/main" id="{34B07F32-0EE3-416F-8D26-EE0E961DB2D4}"/>
                </a:ext>
              </a:extLst>
            </p:cNvPr>
            <p:cNvCxnSpPr>
              <a:cxnSpLocks/>
              <a:stCxn id="21" idx="3"/>
            </p:cNvCxnSpPr>
            <p:nvPr/>
          </p:nvCxnSpPr>
          <p:spPr>
            <a:xfrm>
              <a:off x="1042769" y="4487450"/>
              <a:ext cx="611206" cy="833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38EACC8-E84C-480C-8C74-F0134D0FA05B}"/>
                </a:ext>
              </a:extLst>
            </p:cNvPr>
            <p:cNvCxnSpPr>
              <a:cxnSpLocks/>
              <a:endCxn id="15"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789C874-31C0-4242-8757-D7E4C2DE1A28}"/>
                </a:ext>
              </a:extLst>
            </p:cNvPr>
            <p:cNvCxnSpPr>
              <a:cxnSpLocks/>
              <a:endCxn id="15"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7BE87E-A7EF-4061-8818-60BFF9987FD4}"/>
                    </a:ext>
                  </a:extLst>
                </p:cNvPr>
                <p:cNvSpPr txBox="1"/>
                <p:nvPr/>
              </p:nvSpPr>
              <p:spPr>
                <a:xfrm>
                  <a:off x="989082"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E87BE87E-A7EF-4061-8818-60BFF9987FD4}"/>
                    </a:ext>
                  </a:extLst>
                </p:cNvPr>
                <p:cNvSpPr txBox="1">
                  <a:spLocks noRot="1" noChangeAspect="1" noMove="1" noResize="1" noEditPoints="1" noAdjustHandles="1" noChangeArrowheads="1" noChangeShapeType="1" noTextEdit="1"/>
                </p:cNvSpPr>
                <p:nvPr/>
              </p:nvSpPr>
              <p:spPr>
                <a:xfrm>
                  <a:off x="989082" y="3492833"/>
                  <a:ext cx="386575" cy="230832"/>
                </a:xfrm>
                <a:prstGeom prst="rect">
                  <a:avLst/>
                </a:prstGeom>
                <a:blipFill>
                  <a:blip r:embed="rId5"/>
                  <a:stretch>
                    <a:fillRect r="-33333" b="-75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5CF3155F-C4D6-4088-A9BF-8439AC2B53C1}"/>
                </a:ext>
              </a:extLst>
            </p:cNvPr>
            <p:cNvSpPr txBox="1"/>
            <p:nvPr/>
          </p:nvSpPr>
          <p:spPr>
            <a:xfrm>
              <a:off x="656194" y="437203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055174-F043-47F5-B2B9-B367483879F5}"/>
                    </a:ext>
                  </a:extLst>
                </p:cNvPr>
                <p:cNvSpPr txBox="1"/>
                <p:nvPr/>
              </p:nvSpPr>
              <p:spPr>
                <a:xfrm>
                  <a:off x="1042769" y="511608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F9055174-F043-47F5-B2B9-B367483879F5}"/>
                    </a:ext>
                  </a:extLst>
                </p:cNvPr>
                <p:cNvSpPr txBox="1">
                  <a:spLocks noRot="1" noChangeAspect="1" noMove="1" noResize="1" noEditPoints="1" noAdjustHandles="1" noChangeArrowheads="1" noChangeShapeType="1" noTextEdit="1"/>
                </p:cNvSpPr>
                <p:nvPr/>
              </p:nvSpPr>
              <p:spPr>
                <a:xfrm>
                  <a:off x="1042769" y="5116084"/>
                  <a:ext cx="386575" cy="230832"/>
                </a:xfrm>
                <a:prstGeom prst="rect">
                  <a:avLst/>
                </a:prstGeom>
                <a:blipFill>
                  <a:blip r:embed="rId6"/>
                  <a:stretch>
                    <a:fillRect r="-15152" b="-70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A3209279-4C61-400F-834E-B8B4AEB07673}"/>
                </a:ext>
              </a:extLst>
            </p:cNvPr>
            <p:cNvCxnSpPr>
              <a:cxnSpLocks/>
              <a:stCxn id="15" idx="6"/>
              <a:endCxn id="14"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4514DA-BD5D-4657-AEAE-DC036BFAC764}"/>
                    </a:ext>
                  </a:extLst>
                </p:cNvPr>
                <p:cNvSpPr txBox="1"/>
                <p:nvPr/>
              </p:nvSpPr>
              <p:spPr>
                <a:xfrm>
                  <a:off x="270918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B74514DA-BD5D-4657-AEAE-DC036BFAC764}"/>
                    </a:ext>
                  </a:extLst>
                </p:cNvPr>
                <p:cNvSpPr txBox="1">
                  <a:spLocks noRot="1" noChangeAspect="1" noMove="1" noResize="1" noEditPoints="1" noAdjustHandles="1" noChangeArrowheads="1" noChangeShapeType="1" noTextEdit="1"/>
                </p:cNvSpPr>
                <p:nvPr/>
              </p:nvSpPr>
              <p:spPr>
                <a:xfrm>
                  <a:off x="2709180" y="4571513"/>
                  <a:ext cx="386575" cy="230832"/>
                </a:xfrm>
                <a:prstGeom prst="rect">
                  <a:avLst/>
                </a:prstGeom>
                <a:blipFill>
                  <a:blip r:embed="rId7"/>
                  <a:stretch>
                    <a:fillRect r="-11765" b="-7500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B27FED2F-E2D0-4683-89AF-B402FD008EFC}"/>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6491D3-D838-4DE5-8BC8-A676B4E8C0C4}"/>
                    </a:ext>
                  </a:extLst>
                </p:cNvPr>
                <p:cNvSpPr txBox="1"/>
                <p:nvPr/>
              </p:nvSpPr>
              <p:spPr>
                <a:xfrm>
                  <a:off x="9660337" y="4316518"/>
                  <a:ext cx="386575" cy="24622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1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626491D3-D838-4DE5-8BC8-A676B4E8C0C4}"/>
                    </a:ext>
                  </a:extLst>
                </p:cNvPr>
                <p:cNvSpPr txBox="1">
                  <a:spLocks noRot="1" noChangeAspect="1" noMove="1" noResize="1" noEditPoints="1" noAdjustHandles="1" noChangeArrowheads="1" noChangeShapeType="1" noTextEdit="1"/>
                </p:cNvSpPr>
                <p:nvPr/>
              </p:nvSpPr>
              <p:spPr>
                <a:xfrm>
                  <a:off x="9660337" y="4316518"/>
                  <a:ext cx="386575" cy="246221"/>
                </a:xfrm>
                <a:prstGeom prst="rect">
                  <a:avLst/>
                </a:prstGeom>
                <a:blipFill>
                  <a:blip r:embed="rId8"/>
                  <a:stretch>
                    <a:fillRect r="-2941" b="-85714"/>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B9D171C1-38EF-4673-9B9B-24A6A599CB3B}"/>
                </a:ext>
              </a:extLst>
            </p:cNvPr>
            <p:cNvCxnSpPr>
              <a:cxnSpLocks/>
              <a:stCxn id="25" idx="6"/>
              <a:endCxn id="26" idx="1"/>
            </p:cNvCxnSpPr>
            <p:nvPr/>
          </p:nvCxnSpPr>
          <p:spPr>
            <a:xfrm flipV="1">
              <a:off x="8948415" y="4439629"/>
              <a:ext cx="711922" cy="10772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ABE2493-75E9-40D6-AD32-2D9F4D18FE5F}"/>
                </a:ext>
              </a:extLst>
            </p:cNvPr>
            <p:cNvCxnSpPr>
              <a:cxnSpLocks/>
              <a:stCxn id="37" idx="6"/>
              <a:endCxn id="25"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E87263F2-A82C-4241-9860-610C251CAAD7}"/>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3DE639-E0E9-4932-BEAB-B39F90E400F2}"/>
                </a:ext>
              </a:extLst>
            </p:cNvPr>
            <p:cNvSpPr txBox="1"/>
            <p:nvPr/>
          </p:nvSpPr>
          <p:spPr>
            <a:xfrm>
              <a:off x="6743533" y="3225788"/>
              <a:ext cx="742511"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19ABBE04-887D-4325-8640-BD28C784E6DF}"/>
                    </a:ext>
                  </a:extLst>
                </p:cNvPr>
                <p:cNvSpPr/>
                <p:nvPr/>
              </p:nvSpPr>
              <p:spPr>
                <a:xfrm>
                  <a:off x="3305600" y="4333399"/>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1" name="직사각형 30">
                  <a:extLst>
                    <a:ext uri="{FF2B5EF4-FFF2-40B4-BE49-F238E27FC236}">
                      <a16:creationId xmlns:a16="http://schemas.microsoft.com/office/drawing/2014/main" id="{19ABBE04-887D-4325-8640-BD28C784E6DF}"/>
                    </a:ext>
                  </a:extLst>
                </p:cNvPr>
                <p:cNvSpPr>
                  <a:spLocks noRot="1" noChangeAspect="1" noMove="1" noResize="1" noEditPoints="1" noAdjustHandles="1" noChangeArrowheads="1" noChangeShapeType="1" noTextEdit="1"/>
                </p:cNvSpPr>
                <p:nvPr/>
              </p:nvSpPr>
              <p:spPr>
                <a:xfrm>
                  <a:off x="3305600" y="4333399"/>
                  <a:ext cx="874108" cy="267317"/>
                </a:xfrm>
                <a:prstGeom prst="rect">
                  <a:avLst/>
                </a:prstGeom>
                <a:blipFill>
                  <a:blip r:embed="rId9"/>
                  <a:stretch>
                    <a:fillRect b="-8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71FD51-DC46-4B30-BEF4-D1F4FE699827}"/>
                    </a:ext>
                  </a:extLst>
                </p:cNvPr>
                <p:cNvSpPr txBox="1"/>
                <p:nvPr/>
              </p:nvSpPr>
              <p:spPr>
                <a:xfrm>
                  <a:off x="8162654" y="4334264"/>
                  <a:ext cx="350481" cy="18466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2071FD51-DC46-4B30-BEF4-D1F4FE699827}"/>
                    </a:ext>
                  </a:extLst>
                </p:cNvPr>
                <p:cNvSpPr txBox="1">
                  <a:spLocks noRot="1" noChangeAspect="1" noMove="1" noResize="1" noEditPoints="1" noAdjustHandles="1" noChangeArrowheads="1" noChangeShapeType="1" noTextEdit="1"/>
                </p:cNvSpPr>
                <p:nvPr/>
              </p:nvSpPr>
              <p:spPr>
                <a:xfrm>
                  <a:off x="8162654" y="4334264"/>
                  <a:ext cx="350481" cy="184666"/>
                </a:xfrm>
                <a:prstGeom prst="rect">
                  <a:avLst/>
                </a:prstGeom>
                <a:blipFill>
                  <a:blip r:embed="rId10"/>
                  <a:stretch>
                    <a:fillRect l="-16129" r="-80645" b="-106250"/>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6DEE678F-13EF-451E-8121-F0F3A3EC2299}"/>
                </a:ext>
              </a:extLst>
            </p:cNvPr>
            <p:cNvSpPr txBox="1"/>
            <p:nvPr/>
          </p:nvSpPr>
          <p:spPr>
            <a:xfrm>
              <a:off x="7662527" y="5088909"/>
              <a:ext cx="588623" cy="20005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45AE7F9-08B6-4115-8C13-0D41400919EF}"/>
                    </a:ext>
                  </a:extLst>
                </p:cNvPr>
                <p:cNvSpPr txBox="1"/>
                <p:nvPr/>
              </p:nvSpPr>
              <p:spPr>
                <a:xfrm>
                  <a:off x="1639176" y="4392194"/>
                  <a:ext cx="96893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C45AE7F9-08B6-4115-8C13-0D41400919EF}"/>
                    </a:ext>
                  </a:extLst>
                </p:cNvPr>
                <p:cNvSpPr txBox="1">
                  <a:spLocks noRot="1" noChangeAspect="1" noMove="1" noResize="1" noEditPoints="1" noAdjustHandles="1" noChangeArrowheads="1" noChangeShapeType="1" noTextEdit="1"/>
                </p:cNvSpPr>
                <p:nvPr/>
              </p:nvSpPr>
              <p:spPr>
                <a:xfrm>
                  <a:off x="1639176" y="4392194"/>
                  <a:ext cx="968937" cy="184666"/>
                </a:xfrm>
                <a:prstGeom prst="rect">
                  <a:avLst/>
                </a:prstGeom>
                <a:blipFill>
                  <a:blip r:embed="rId11"/>
                  <a:stretch>
                    <a:fillRect b="-93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A2241DC-655A-4FC4-B695-32F9B97F1B07}"/>
                    </a:ext>
                  </a:extLst>
                </p:cNvPr>
                <p:cNvSpPr txBox="1"/>
                <p:nvPr/>
              </p:nvSpPr>
              <p:spPr>
                <a:xfrm>
                  <a:off x="4816070" y="4391011"/>
                  <a:ext cx="102805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3A2241DC-655A-4FC4-B695-32F9B97F1B07}"/>
                    </a:ext>
                  </a:extLst>
                </p:cNvPr>
                <p:cNvSpPr txBox="1">
                  <a:spLocks noRot="1" noChangeAspect="1" noMove="1" noResize="1" noEditPoints="1" noAdjustHandles="1" noChangeArrowheads="1" noChangeShapeType="1" noTextEdit="1"/>
                </p:cNvSpPr>
                <p:nvPr/>
              </p:nvSpPr>
              <p:spPr>
                <a:xfrm>
                  <a:off x="4816070" y="4391011"/>
                  <a:ext cx="1028057" cy="184666"/>
                </a:xfrm>
                <a:prstGeom prst="rect">
                  <a:avLst/>
                </a:prstGeom>
                <a:blipFill>
                  <a:blip r:embed="rId12"/>
                  <a:stretch>
                    <a:fillRect b="-106667"/>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C5187069-39A4-4540-9553-8A3C4FF8C285}"/>
                </a:ext>
              </a:extLst>
            </p:cNvPr>
            <p:cNvCxnSpPr>
              <a:cxnSpLocks/>
              <a:stCxn id="14" idx="6"/>
              <a:endCxn id="16"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1E0BCF49-D3DD-41FA-856F-DA2CAC22C1E1}"/>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8" name="직선 화살표 연결선 37">
              <a:extLst>
                <a:ext uri="{FF2B5EF4-FFF2-40B4-BE49-F238E27FC236}">
                  <a16:creationId xmlns:a16="http://schemas.microsoft.com/office/drawing/2014/main" id="{C6BA2DDF-82B2-426F-B46E-0F5BF2AE60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0FB9F953-671F-4570-B0FB-DF0A5D54930C}"/>
                    </a:ext>
                  </a:extLst>
                </p:cNvPr>
                <p:cNvSpPr/>
                <p:nvPr/>
              </p:nvSpPr>
              <p:spPr>
                <a:xfrm>
                  <a:off x="6498624" y="4312786"/>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9" name="직사각형 38">
                  <a:extLst>
                    <a:ext uri="{FF2B5EF4-FFF2-40B4-BE49-F238E27FC236}">
                      <a16:creationId xmlns:a16="http://schemas.microsoft.com/office/drawing/2014/main" id="{0FB9F953-671F-4570-B0FB-DF0A5D54930C}"/>
                    </a:ext>
                  </a:extLst>
                </p:cNvPr>
                <p:cNvSpPr>
                  <a:spLocks noRot="1" noChangeAspect="1" noMove="1" noResize="1" noEditPoints="1" noAdjustHandles="1" noChangeArrowheads="1" noChangeShapeType="1" noTextEdit="1"/>
                </p:cNvSpPr>
                <p:nvPr/>
              </p:nvSpPr>
              <p:spPr>
                <a:xfrm>
                  <a:off x="6498624" y="4312786"/>
                  <a:ext cx="874108" cy="267317"/>
                </a:xfrm>
                <a:prstGeom prst="rect">
                  <a:avLst/>
                </a:prstGeom>
                <a:blipFill>
                  <a:blip r:embed="rId13"/>
                  <a:stretch>
                    <a:fillRect b="-82609"/>
                  </a:stretch>
                </a:blipFill>
              </p:spPr>
              <p:txBody>
                <a:bodyPr/>
                <a:lstStyle/>
                <a:p>
                  <a:r>
                    <a:rPr lang="ko-KR" altLang="en-US">
                      <a:noFill/>
                    </a:rPr>
                    <a:t> </a:t>
                  </a:r>
                </a:p>
              </p:txBody>
            </p:sp>
          </mc:Fallback>
        </mc:AlternateContent>
        <p:cxnSp>
          <p:nvCxnSpPr>
            <p:cNvPr id="40" name="직선 화살표 연결선 39">
              <a:extLst>
                <a:ext uri="{FF2B5EF4-FFF2-40B4-BE49-F238E27FC236}">
                  <a16:creationId xmlns:a16="http://schemas.microsoft.com/office/drawing/2014/main" id="{7E6FAC44-34B3-4887-B571-63F09A802F7C}"/>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BBDE67F-7229-4BD3-9735-7562A16F6B80}"/>
                    </a:ext>
                  </a:extLst>
                </p:cNvPr>
                <p:cNvSpPr txBox="1"/>
                <p:nvPr/>
              </p:nvSpPr>
              <p:spPr>
                <a:xfrm>
                  <a:off x="4198737"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6BBDE67F-7229-4BD3-9735-7562A16F6B80}"/>
                    </a:ext>
                  </a:extLst>
                </p:cNvPr>
                <p:cNvSpPr txBox="1">
                  <a:spLocks noRot="1" noChangeAspect="1" noMove="1" noResize="1" noEditPoints="1" noAdjustHandles="1" noChangeArrowheads="1" noChangeShapeType="1" noTextEdit="1"/>
                </p:cNvSpPr>
                <p:nvPr/>
              </p:nvSpPr>
              <p:spPr>
                <a:xfrm>
                  <a:off x="4198737" y="3492833"/>
                  <a:ext cx="386575" cy="230832"/>
                </a:xfrm>
                <a:prstGeom prst="rect">
                  <a:avLst/>
                </a:prstGeom>
                <a:blipFill>
                  <a:blip r:embed="rId14"/>
                  <a:stretch>
                    <a:fillRect r="-33333" b="-7500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8470CEC7-9B61-4A94-B7C8-4DD07A1D5095}"/>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B89BE3-5991-46A4-9C0E-162D387FDBC4}"/>
                    </a:ext>
                  </a:extLst>
                </p:cNvPr>
                <p:cNvSpPr txBox="1"/>
                <p:nvPr/>
              </p:nvSpPr>
              <p:spPr>
                <a:xfrm>
                  <a:off x="4376804" y="514955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24B89BE3-5991-46A4-9C0E-162D387FDBC4}"/>
                    </a:ext>
                  </a:extLst>
                </p:cNvPr>
                <p:cNvSpPr txBox="1">
                  <a:spLocks noRot="1" noChangeAspect="1" noMove="1" noResize="1" noEditPoints="1" noAdjustHandles="1" noChangeArrowheads="1" noChangeShapeType="1" noTextEdit="1"/>
                </p:cNvSpPr>
                <p:nvPr/>
              </p:nvSpPr>
              <p:spPr>
                <a:xfrm>
                  <a:off x="4376804" y="5149553"/>
                  <a:ext cx="386575" cy="230832"/>
                </a:xfrm>
                <a:prstGeom prst="rect">
                  <a:avLst/>
                </a:prstGeom>
                <a:blipFill>
                  <a:blip r:embed="rId15"/>
                  <a:stretch>
                    <a:fillRect r="-1515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8B3D68-B598-4B58-B8C2-0B6253A68FA5}"/>
                    </a:ext>
                  </a:extLst>
                </p:cNvPr>
                <p:cNvSpPr txBox="1"/>
                <p:nvPr/>
              </p:nvSpPr>
              <p:spPr>
                <a:xfrm>
                  <a:off x="429995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A8B3D68-B598-4B58-B8C2-0B6253A68FA5}"/>
                    </a:ext>
                  </a:extLst>
                </p:cNvPr>
                <p:cNvSpPr txBox="1">
                  <a:spLocks noRot="1" noChangeAspect="1" noMove="1" noResize="1" noEditPoints="1" noAdjustHandles="1" noChangeArrowheads="1" noChangeShapeType="1" noTextEdit="1"/>
                </p:cNvSpPr>
                <p:nvPr/>
              </p:nvSpPr>
              <p:spPr>
                <a:xfrm>
                  <a:off x="4299950" y="4571513"/>
                  <a:ext cx="386575" cy="230832"/>
                </a:xfrm>
                <a:prstGeom prst="rect">
                  <a:avLst/>
                </a:prstGeom>
                <a:blipFill>
                  <a:blip r:embed="rId16"/>
                  <a:stretch>
                    <a:fillRect r="-17647"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EE9CD83-252D-49C6-B6E8-8618C290CE1D}"/>
                    </a:ext>
                  </a:extLst>
                </p:cNvPr>
                <p:cNvSpPr txBox="1"/>
                <p:nvPr/>
              </p:nvSpPr>
              <p:spPr>
                <a:xfrm>
                  <a:off x="5981788" y="4539379"/>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EEE9CD83-252D-49C6-B6E8-8618C290CE1D}"/>
                    </a:ext>
                  </a:extLst>
                </p:cNvPr>
                <p:cNvSpPr txBox="1">
                  <a:spLocks noRot="1" noChangeAspect="1" noMove="1" noResize="1" noEditPoints="1" noAdjustHandles="1" noChangeArrowheads="1" noChangeShapeType="1" noTextEdit="1"/>
                </p:cNvSpPr>
                <p:nvPr/>
              </p:nvSpPr>
              <p:spPr>
                <a:xfrm>
                  <a:off x="5981788" y="4539379"/>
                  <a:ext cx="386575" cy="230832"/>
                </a:xfrm>
                <a:prstGeom prst="rect">
                  <a:avLst/>
                </a:prstGeom>
                <a:blipFill>
                  <a:blip r:embed="rId17"/>
                  <a:stretch>
                    <a:fillRect r="-15152"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F1A72FC-D820-41AD-96F5-77455FA636C7}"/>
                    </a:ext>
                  </a:extLst>
                </p:cNvPr>
                <p:cNvSpPr txBox="1"/>
                <p:nvPr/>
              </p:nvSpPr>
              <p:spPr>
                <a:xfrm>
                  <a:off x="7540069" y="453542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BF1A72FC-D820-41AD-96F5-77455FA636C7}"/>
                    </a:ext>
                  </a:extLst>
                </p:cNvPr>
                <p:cNvSpPr txBox="1">
                  <a:spLocks noRot="1" noChangeAspect="1" noMove="1" noResize="1" noEditPoints="1" noAdjustHandles="1" noChangeArrowheads="1" noChangeShapeType="1" noTextEdit="1"/>
                </p:cNvSpPr>
                <p:nvPr/>
              </p:nvSpPr>
              <p:spPr>
                <a:xfrm>
                  <a:off x="7540069" y="4535423"/>
                  <a:ext cx="386575" cy="230832"/>
                </a:xfrm>
                <a:prstGeom prst="rect">
                  <a:avLst/>
                </a:prstGeom>
                <a:blipFill>
                  <a:blip r:embed="rId18"/>
                  <a:stretch>
                    <a:fillRect r="-2121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171A470-EA99-44FA-A46A-7B792AB3D9D1}"/>
                    </a:ext>
                  </a:extLst>
                </p:cNvPr>
                <p:cNvSpPr txBox="1"/>
                <p:nvPr/>
              </p:nvSpPr>
              <p:spPr>
                <a:xfrm>
                  <a:off x="6299751" y="5427463"/>
                  <a:ext cx="741742" cy="25423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8" name="TextBox 47">
                  <a:extLst>
                    <a:ext uri="{FF2B5EF4-FFF2-40B4-BE49-F238E27FC236}">
                      <a16:creationId xmlns:a16="http://schemas.microsoft.com/office/drawing/2014/main" id="{1171A470-EA99-44FA-A46A-7B792AB3D9D1}"/>
                    </a:ext>
                  </a:extLst>
                </p:cNvPr>
                <p:cNvSpPr txBox="1">
                  <a:spLocks noRot="1" noChangeAspect="1" noMove="1" noResize="1" noEditPoints="1" noAdjustHandles="1" noChangeArrowheads="1" noChangeShapeType="1" noTextEdit="1"/>
                </p:cNvSpPr>
                <p:nvPr/>
              </p:nvSpPr>
              <p:spPr>
                <a:xfrm>
                  <a:off x="6299751" y="5427463"/>
                  <a:ext cx="741742" cy="254237"/>
                </a:xfrm>
                <a:prstGeom prst="rect">
                  <a:avLst/>
                </a:prstGeom>
                <a:blipFill>
                  <a:blip r:embed="rId19"/>
                  <a:stretch>
                    <a:fillRect l="-9375" t="-9091" r="-71875" b="-10909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019AA230-46D9-486D-B18D-30805183E627}"/>
                </a:ext>
              </a:extLst>
            </p:cNvPr>
            <p:cNvCxnSpPr>
              <a:stCxn id="33" idx="1"/>
              <a:endCxn id="46" idx="2"/>
            </p:cNvCxnSpPr>
            <p:nvPr/>
          </p:nvCxnSpPr>
          <p:spPr>
            <a:xfrm rot="10800000">
              <a:off x="6175077" y="4770211"/>
              <a:ext cx="1487451" cy="41872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5D4477D-271C-4EB9-A6A9-E0B044CA61DE}"/>
                </a:ext>
              </a:extLst>
            </p:cNvPr>
            <p:cNvCxnSpPr>
              <a:cxnSpLocks/>
              <a:stCxn id="46" idx="2"/>
              <a:endCxn id="45" idx="2"/>
            </p:cNvCxnSpPr>
            <p:nvPr/>
          </p:nvCxnSpPr>
          <p:spPr>
            <a:xfrm rot="5400000">
              <a:off x="5318090" y="3945359"/>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BB7438E-B599-4FA8-B312-0F4DA08C5770}"/>
                    </a:ext>
                  </a:extLst>
                </p:cNvPr>
                <p:cNvSpPr txBox="1"/>
                <p:nvPr/>
              </p:nvSpPr>
              <p:spPr>
                <a:xfrm>
                  <a:off x="4853851" y="5373272"/>
                  <a:ext cx="492891"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2</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b="0" i="1">
                                    <a:solidFill>
                                      <a:srgbClr val="000000"/>
                                    </a:solidFill>
                                    <a:latin typeface="Cambria Math" panose="02040503050406030204" pitchFamily="18" charset="0"/>
                                  </a:rPr>
                                  <m:t>𝐴</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smtClean="0">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2</m:t>
                            </m:r>
                          </m:sub>
                        </m:sSub>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DBB7438E-B599-4FA8-B312-0F4DA08C5770}"/>
                    </a:ext>
                  </a:extLst>
                </p:cNvPr>
                <p:cNvSpPr txBox="1">
                  <a:spLocks noRot="1" noChangeAspect="1" noMove="1" noResize="1" noEditPoints="1" noAdjustHandles="1" noChangeArrowheads="1" noChangeShapeType="1" noTextEdit="1"/>
                </p:cNvSpPr>
                <p:nvPr/>
              </p:nvSpPr>
              <p:spPr>
                <a:xfrm>
                  <a:off x="4853851" y="5373272"/>
                  <a:ext cx="492891" cy="254237"/>
                </a:xfrm>
                <a:prstGeom prst="rect">
                  <a:avLst/>
                </a:prstGeom>
                <a:blipFill>
                  <a:blip r:embed="rId20"/>
                  <a:stretch>
                    <a:fillRect l="-16667" t="-4545" r="-78571" b="-113636"/>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3EF842A0-A8FE-4AB8-BEDC-B9F50B7D45C3}"/>
                </a:ext>
              </a:extLst>
            </p:cNvPr>
            <p:cNvCxnSpPr>
              <a:cxnSpLocks/>
              <a:stCxn id="45" idx="2"/>
              <a:endCxn id="24" idx="2"/>
            </p:cNvCxnSpPr>
            <p:nvPr/>
          </p:nvCxnSpPr>
          <p:spPr>
            <a:xfrm rot="5400000">
              <a:off x="3697853" y="4006960"/>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A770B5F-4C0E-4AA4-A016-1F756759FC92}"/>
                    </a:ext>
                  </a:extLst>
                </p:cNvPr>
                <p:cNvSpPr txBox="1"/>
                <p:nvPr/>
              </p:nvSpPr>
              <p:spPr>
                <a:xfrm>
                  <a:off x="2580575" y="5373272"/>
                  <a:ext cx="915122"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m:rPr>
                                    <m:sty m:val="p"/>
                                  </m:rPr>
                                  <a:rPr lang="en-US" altLang="ko-KR" sz="800" i="1" smtClean="0">
                                    <a:solidFill>
                                      <a:srgbClr val="000000"/>
                                    </a:solidFill>
                                    <a:latin typeface="Cambria Math" panose="02040503050406030204" pitchFamily="18" charset="0"/>
                                  </a:rPr>
                                  <m:t>A</m:t>
                                </m:r>
                              </m:e>
                              <m:sub>
                                <m:r>
                                  <a:rPr lang="en-US" altLang="ko-KR" sz="80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800" i="1">
                                    <a:solidFill>
                                      <a:srgbClr val="000000"/>
                                    </a:solidFill>
                                    <a:latin typeface="Cambria Math" panose="02040503050406030204" pitchFamily="18" charset="0"/>
                                  </a:rPr>
                                  <m:t>Z</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a:rPr lang="en-US" altLang="ko-KR" sz="800" i="1">
                            <a:solidFill>
                              <a:srgbClr val="000000"/>
                            </a:solidFill>
                            <a:latin typeface="Cambria Math" panose="02040503050406030204" pitchFamily="18" charset="0"/>
                            <a:ea typeface="Cambria Math" panose="02040503050406030204" pitchFamily="18" charset="0"/>
                          </a:rPr>
                          <m:t>⨀</m:t>
                        </m:r>
                        <m:r>
                          <m:rPr>
                            <m:nor/>
                          </m:rPr>
                          <a:rPr lang="en-US" altLang="ko-KR" sz="800" i="1">
                            <a:solidFill>
                              <a:srgbClr val="000000"/>
                            </a:solidFill>
                            <a:latin typeface="Cambria Math" panose="02040503050406030204" pitchFamily="18" charset="0"/>
                            <a:ea typeface="Cambria Math" panose="02040503050406030204" pitchFamily="18" charset="0"/>
                          </a:rPr>
                          <m:t>(1− </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m:rPr>
                            <m:nor/>
                          </m:rPr>
                          <a:rPr lang="en-US" altLang="ko-KR" sz="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DA770B5F-4C0E-4AA4-A016-1F756759FC92}"/>
                    </a:ext>
                  </a:extLst>
                </p:cNvPr>
                <p:cNvSpPr txBox="1">
                  <a:spLocks noRot="1" noChangeAspect="1" noMove="1" noResize="1" noEditPoints="1" noAdjustHandles="1" noChangeArrowheads="1" noChangeShapeType="1" noTextEdit="1"/>
                </p:cNvSpPr>
                <p:nvPr/>
              </p:nvSpPr>
              <p:spPr>
                <a:xfrm>
                  <a:off x="2580575" y="5373272"/>
                  <a:ext cx="915122" cy="254237"/>
                </a:xfrm>
                <a:prstGeom prst="rect">
                  <a:avLst/>
                </a:prstGeom>
                <a:blipFill>
                  <a:blip r:embed="rId21"/>
                  <a:stretch>
                    <a:fillRect l="-7595" t="-4545" r="-89873" b="-113636"/>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72A8C256-C30D-455F-8B4E-0912E7385AC6}"/>
                </a:ext>
              </a:extLst>
            </p:cNvPr>
            <p:cNvCxnSpPr>
              <a:cxnSpLocks/>
              <a:stCxn id="24" idx="0"/>
              <a:endCxn id="20" idx="3"/>
            </p:cNvCxnSpPr>
            <p:nvPr/>
          </p:nvCxnSpPr>
          <p:spPr>
            <a:xfrm rot="16200000" flipV="1">
              <a:off x="1657431" y="3326475"/>
              <a:ext cx="963264"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E7DA9B7-F953-428B-9AF9-F8FA7C2BF26E}"/>
                    </a:ext>
                  </a:extLst>
                </p:cNvPr>
                <p:cNvSpPr txBox="1"/>
                <p:nvPr/>
              </p:nvSpPr>
              <p:spPr>
                <a:xfrm>
                  <a:off x="1734467" y="3104794"/>
                  <a:ext cx="447879"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i="1">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800" i="1">
                            <a:solidFill>
                              <a:srgbClr val="000000"/>
                            </a:solidFill>
                            <a:latin typeface="Cambria Math" panose="02040503050406030204" pitchFamily="18" charset="0"/>
                          </a:rPr>
                          <m:t>𝑋</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E7DA9B7-F953-428B-9AF9-F8FA7C2BF26E}"/>
                    </a:ext>
                  </a:extLst>
                </p:cNvPr>
                <p:cNvSpPr txBox="1">
                  <a:spLocks noRot="1" noChangeAspect="1" noMove="1" noResize="1" noEditPoints="1" noAdjustHandles="1" noChangeArrowheads="1" noChangeShapeType="1" noTextEdit="1"/>
                </p:cNvSpPr>
                <p:nvPr/>
              </p:nvSpPr>
              <p:spPr>
                <a:xfrm>
                  <a:off x="1734467" y="3104794"/>
                  <a:ext cx="447879" cy="254237"/>
                </a:xfrm>
                <a:prstGeom prst="rect">
                  <a:avLst/>
                </a:prstGeom>
                <a:blipFill>
                  <a:blip r:embed="rId22"/>
                  <a:stretch>
                    <a:fillRect l="-18421" t="-9091" r="-84211" b="-10909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E1E8C308-18D5-4834-9D36-0FBE82558FB4}"/>
                </a:ext>
              </a:extLst>
            </p:cNvPr>
            <p:cNvSpPr txBox="1"/>
            <p:nvPr/>
          </p:nvSpPr>
          <p:spPr>
            <a:xfrm>
              <a:off x="4094805" y="4140985"/>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056444-4D96-46DF-BEA0-C388EEBFD9EA}"/>
                </a:ext>
              </a:extLst>
            </p:cNvPr>
            <p:cNvSpPr txBox="1"/>
            <p:nvPr/>
          </p:nvSpPr>
          <p:spPr>
            <a:xfrm>
              <a:off x="698546" y="3222632"/>
              <a:ext cx="453970"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534BDC21-A09D-4FAE-9E5B-7B7E7927F0D5}"/>
                </a:ext>
              </a:extLst>
            </p:cNvPr>
            <p:cNvSpPr txBox="1"/>
            <p:nvPr/>
          </p:nvSpPr>
          <p:spPr>
            <a:xfrm>
              <a:off x="195758" y="4749443"/>
              <a:ext cx="48282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A578E6E6-6355-468A-8C5B-A12C11125065}"/>
                </a:ext>
              </a:extLst>
            </p:cNvPr>
            <p:cNvSpPr txBox="1"/>
            <p:nvPr/>
          </p:nvSpPr>
          <p:spPr>
            <a:xfrm>
              <a:off x="4538419" y="3212006"/>
              <a:ext cx="43954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0" name="TextBox 59">
              <a:extLst>
                <a:ext uri="{FF2B5EF4-FFF2-40B4-BE49-F238E27FC236}">
                  <a16:creationId xmlns:a16="http://schemas.microsoft.com/office/drawing/2014/main" id="{A4C646C8-2938-42BA-A628-DB59DF740812}"/>
                </a:ext>
              </a:extLst>
            </p:cNvPr>
            <p:cNvSpPr txBox="1"/>
            <p:nvPr/>
          </p:nvSpPr>
          <p:spPr>
            <a:xfrm>
              <a:off x="2441825" y="4139931"/>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1" name="TextBox 60">
              <a:extLst>
                <a:ext uri="{FF2B5EF4-FFF2-40B4-BE49-F238E27FC236}">
                  <a16:creationId xmlns:a16="http://schemas.microsoft.com/office/drawing/2014/main" id="{BB880515-D625-4442-8664-132608E5DD6B}"/>
                </a:ext>
              </a:extLst>
            </p:cNvPr>
            <p:cNvSpPr txBox="1"/>
            <p:nvPr/>
          </p:nvSpPr>
          <p:spPr>
            <a:xfrm>
              <a:off x="5770934" y="4134856"/>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2" name="TextBox 61">
              <a:extLst>
                <a:ext uri="{FF2B5EF4-FFF2-40B4-BE49-F238E27FC236}">
                  <a16:creationId xmlns:a16="http://schemas.microsoft.com/office/drawing/2014/main" id="{159A31FC-90EB-41A2-8D35-CDEE33829140}"/>
                </a:ext>
              </a:extLst>
            </p:cNvPr>
            <p:cNvSpPr txBox="1"/>
            <p:nvPr/>
          </p:nvSpPr>
          <p:spPr>
            <a:xfrm>
              <a:off x="7364571" y="4791902"/>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4399566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742016"/>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9473114" cy="1323439"/>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def __init__(self, units=10, </a:t>
            </a:r>
            <a:r>
              <a:rPr lang="en-US" altLang="ko-KR" sz="2000">
                <a:solidFill>
                  <a:srgbClr val="FF0000"/>
                </a:solidFill>
                <a:latin typeface="Consolas" panose="020B0609020204030204" pitchFamily="49" charset="0"/>
              </a:rPr>
              <a:t>batch_size=32</a:t>
            </a:r>
            <a:r>
              <a:rPr lang="en-US" altLang="ko-KR" sz="2000">
                <a:solidFill>
                  <a:schemeClr val="tx1"/>
                </a:solidFill>
                <a:latin typeface="Consolas" panose="020B0609020204030204" pitchFamily="49" charset="0"/>
              </a:rPr>
              <a:t>, learning_rate=0.1, l1=0, l2=0):</a:t>
            </a:r>
          </a:p>
          <a:p>
            <a:r>
              <a:rPr lang="en-US" altLang="ko-KR" sz="2000">
                <a:solidFill>
                  <a:schemeClr val="tx1"/>
                </a:solidFill>
                <a:latin typeface="Consolas" panose="020B0609020204030204" pitchFamily="49" charset="0"/>
              </a:rPr>
              <a:t>        super().__init__(units, learning_rate, l1, l2)</a:t>
            </a:r>
          </a:p>
          <a:p>
            <a:r>
              <a:rPr lang="en-US" altLang="ko-KR" sz="2000">
                <a:solidFill>
                  <a:schemeClr val="tx1"/>
                </a:solidFill>
                <a:latin typeface="Consolas" panose="020B0609020204030204" pitchFamily="49" charset="0"/>
              </a:rPr>
              <a:t>        self.batch_size = batch_size     # </a:t>
            </a:r>
            <a:r>
              <a:rPr lang="ko-KR" altLang="en-US" sz="20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solidFill>
                  <a:schemeClr val="tx1"/>
                </a:solidFill>
                <a:latin typeface="Consolas" panose="020B0609020204030204" pitchFamily="49" charset="0"/>
              </a:rPr>
              <a:t>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350908" y="6074356"/>
            <a:ext cx="9781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 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127" y="425427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107687"/>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42603"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4384" y="4445700"/>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26744" y="1820939"/>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26744" y="1820939"/>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3091" y="3503493"/>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16036" y="4396348"/>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16036" y="531980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470111"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9.0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470111" y="3278744"/>
                <a:ext cx="2098330" cy="595804"/>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755784" y="332213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756614" y="3585947"/>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470111" y="4188315"/>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4.0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470111" y="4188315"/>
                <a:ext cx="2098330" cy="59580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470111" y="5097886"/>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2.3</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470111" y="5097886"/>
                <a:ext cx="2098330" cy="595804"/>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817451" y="421569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815566" y="5100365"/>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764460" y="4483213"/>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815566" y="535513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21038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65664" y="559616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58971"/>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961956" y="5034127"/>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373846" y="5805716"/>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373846" y="5805716"/>
                <a:ext cx="4689938" cy="68653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718815" y="2963306"/>
                <a:ext cx="44709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718815" y="2963306"/>
                <a:ext cx="4470903" cy="369332"/>
              </a:xfrm>
              <a:prstGeom prst="rect">
                <a:avLst/>
              </a:prstGeom>
              <a:blipFill>
                <a:blip r:embed="rId5"/>
                <a:stretch>
                  <a:fillRect r="-955" b="-34426"/>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851378" y="2958853"/>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759098" y="342900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624874" y="451081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504599" y="446576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415443" y="326792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499168" y="443924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652480" y="2988435"/>
            <a:ext cx="1613122"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507156" y="3458581"/>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7372932" y="4540398"/>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8252657" y="449535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7163501" y="329750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7247226" y="44688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5117284" y="78017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5117284" y="11674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5117284" y="155480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6039609" y="7817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6039609" y="1170120"/>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6039609" y="1557435"/>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7297725" y="70331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7163501" y="178512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8043226" y="174007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954070" y="54223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7037795" y="17135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7377060" y="248878"/>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0EB6EBA2-8F20-4EFC-ADD0-3D39FE4E080F}"/>
              </a:ext>
            </a:extLst>
          </p:cNvPr>
          <p:cNvSpPr/>
          <p:nvPr/>
        </p:nvSpPr>
        <p:spPr>
          <a:xfrm>
            <a:off x="4884467" y="3759172"/>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8059132" y="38358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394442" y="10934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868250" y="3571556"/>
            <a:ext cx="171393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y=0</a:t>
            </a:r>
          </a:p>
          <a:p>
            <a:pPr algn="l"/>
            <a:r>
              <a:rPr lang="en-US" altLang="ko-KR" sz="2400">
                <a:solidFill>
                  <a:schemeClr val="tx1"/>
                </a:solidFill>
                <a:latin typeface="Consolas" panose="020B0609020204030204" pitchFamily="49" charset="0"/>
              </a:rPr>
              <a:t>y_hat=0.1</a:t>
            </a:r>
            <a:endParaRPr lang="ko-KR" altLang="en-US" sz="2400">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692963" y="3429000"/>
            <a:ext cx="572990" cy="1481180"/>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884467" y="4726182"/>
            <a:ext cx="659006" cy="255573"/>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 name="TextBox 2">
            <a:extLst>
              <a:ext uri="{FF2B5EF4-FFF2-40B4-BE49-F238E27FC236}">
                <a16:creationId xmlns:a16="http://schemas.microsoft.com/office/drawing/2014/main" id="{9EFAFD0F-2820-4FDB-949D-646474099A10}"/>
              </a:ext>
            </a:extLst>
          </p:cNvPr>
          <p:cNvSpPr txBox="1"/>
          <p:nvPr/>
        </p:nvSpPr>
        <p:spPr>
          <a:xfrm>
            <a:off x="201336" y="1048624"/>
            <a:ext cx="7276351"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import numpy as np</a:t>
            </a:r>
          </a:p>
          <a:p>
            <a:pPr algn="l"/>
            <a:r>
              <a:rPr lang="en-US" altLang="ko-KR" sz="1800">
                <a:solidFill>
                  <a:schemeClr val="tx1"/>
                </a:solidFill>
                <a:latin typeface="Consolas" panose="020B0609020204030204" pitchFamily="49" charset="0"/>
              </a:rPr>
              <a:t>temp = np.array([[2.20,1.39,0.85],</a:t>
            </a:r>
          </a:p>
          <a:p>
            <a:pPr algn="l"/>
            <a:r>
              <a:rPr lang="en-US" altLang="ko-KR" sz="1800">
                <a:solidFill>
                  <a:schemeClr val="tx1"/>
                </a:solidFill>
                <a:latin typeface="Consolas" panose="020B0609020204030204" pitchFamily="49" charset="0"/>
              </a:rPr>
              <a:t>                 [0.00,-1.39,-2.20]])</a:t>
            </a:r>
          </a:p>
          <a:p>
            <a:pPr algn="l"/>
            <a:r>
              <a:rPr lang="en-US" altLang="ko-KR" sz="1800">
                <a:solidFill>
                  <a:schemeClr val="tx1"/>
                </a:solidFill>
                <a:latin typeface="Consolas" panose="020B0609020204030204" pitchFamily="49" charset="0"/>
              </a:rPr>
              <a:t>print(temp)</a:t>
            </a:r>
          </a:p>
          <a:p>
            <a:pPr algn="l"/>
            <a:r>
              <a:rPr lang="en-US" altLang="ko-KR" sz="1800">
                <a:solidFill>
                  <a:schemeClr val="tx1"/>
                </a:solidFill>
                <a:latin typeface="Consolas" panose="020B0609020204030204" pitchFamily="49" charset="0"/>
              </a:rPr>
              <a:t>exp_temp = np.exp(temp)</a:t>
            </a:r>
          </a:p>
          <a:p>
            <a:pPr algn="l"/>
            <a:r>
              <a:rPr lang="en-US" altLang="ko-KR" sz="1800">
                <a:solidFill>
                  <a:schemeClr val="tx1"/>
                </a:solidFill>
                <a:latin typeface="Consolas" panose="020B0609020204030204" pitchFamily="49" charset="0"/>
              </a:rPr>
              <a:t>print(exp_temp)</a:t>
            </a:r>
          </a:p>
          <a:p>
            <a:pPr algn="l"/>
            <a:r>
              <a:rPr lang="en-US" altLang="ko-KR" sz="1800">
                <a:solidFill>
                  <a:schemeClr val="tx1"/>
                </a:solidFill>
                <a:latin typeface="Consolas" panose="020B0609020204030204" pitchFamily="49" charset="0"/>
              </a:rPr>
              <a:t>print(np.sum(exp_temp, axis=1))</a:t>
            </a:r>
          </a:p>
          <a:p>
            <a:pPr algn="l"/>
            <a:r>
              <a:rPr lang="en-US" altLang="ko-KR" sz="1800">
                <a:solidFill>
                  <a:schemeClr val="tx1"/>
                </a:solidFill>
                <a:latin typeface="Consolas" panose="020B0609020204030204" pitchFamily="49" charset="0"/>
              </a:rPr>
              <a:t>ret = exp_temp / np.sum(exp_temp, axis=1).reshape(-1, 1)</a:t>
            </a:r>
          </a:p>
          <a:p>
            <a:pPr algn="l"/>
            <a:r>
              <a:rPr lang="en-US" altLang="ko-KR" sz="1800">
                <a:solidFill>
                  <a:schemeClr val="tx1"/>
                </a:solidFill>
                <a:latin typeface="Consolas" panose="020B0609020204030204" pitchFamily="49" charset="0"/>
              </a:rPr>
              <a:t># print( ret )</a:t>
            </a:r>
            <a:endParaRPr lang="ko-KR" altLang="en-US" sz="1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302004"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115736"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929468"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302004"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0.00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115736"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929468"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1039826" y="4007884"/>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temp</a:t>
            </a:r>
            <a:endParaRPr lang="ko-KR" altLang="en-US" sz="2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3145217"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9.02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958949"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4.01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772681"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2.33</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3145217"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958949"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0.24</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772681"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0.11</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552083" y="3965963"/>
            <a:ext cx="154401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exp_temp</a:t>
            </a:r>
            <a:endParaRPr lang="ko-KR" altLang="en-US" sz="24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354942" y="33821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4168674" y="3382148"/>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664610"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663955"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586413" y="4007884"/>
            <a:ext cx="1200281" cy="1688241"/>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478342"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477687"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8292074"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8291419"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5289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4925274" y="6035547"/>
            <a:ext cx="2658374"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19842" y="5080792"/>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42617" y="523956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113792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295595" y="4568508"/>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295595" y="4568508"/>
                <a:ext cx="3201646" cy="246221"/>
              </a:xfrm>
              <a:prstGeom prst="rect">
                <a:avLst/>
              </a:prstGeom>
              <a:blipFill>
                <a:blip r:embed="rId4"/>
                <a:stretch>
                  <a:fillRect b="-4878"/>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91619"/>
            <a:ext cx="969792" cy="1144"/>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8538"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10241" y="1820360"/>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939071" y="1793593"/>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96502"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03805"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1478554" y="3493150"/>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a:t>
            </a:r>
            <a:r>
              <a:rPr lang="en-US" altLang="ko-KR" sz="1800">
                <a:solidFill>
                  <a:srgbClr val="3399FF"/>
                </a:solidFill>
                <a:latin typeface="고도 M" panose="02000503000000020004" pitchFamily="2" charset="-127"/>
                <a:ea typeface="고도 M" panose="02000503000000020004" pitchFamily="2" charset="-127"/>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3066443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25704" y="6656835"/>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82256" y="1407164"/>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56411" y="3094538"/>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68356" y="4788123"/>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854590" y="6286690"/>
            <a:ext cx="21050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filters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39285415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40929" y="6922765"/>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666911" y="6554790"/>
            <a:ext cx="21050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filters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421959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80575" y="1289365"/>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389212" y="1485236"/>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     # a.shape[0]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len(a[0])  # a[0].shape[0]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len(a[1])  # a[1].shape[0]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3703006" y="370728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6331540" y="370728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838876" y="3805418"/>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5017273" y="3805418"/>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467410" y="380541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645806" y="380541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702224" y="325017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7298596" y="32501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938992"/>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[[[1,2] , [3,4] ]  , [[5,6], [7,8]]  ] )</a:t>
            </a:r>
          </a:p>
          <a:p>
            <a:r>
              <a:rPr lang="en-US" altLang="ko-KR" sz="2000">
                <a:solidFill>
                  <a:schemeClr val="tx1"/>
                </a:solidFill>
                <a:latin typeface="Consolas" panose="020B0609020204030204" pitchFamily="49" charset="0"/>
              </a:rPr>
              <a:t>len(a)       #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2)</a:t>
            </a:r>
          </a:p>
          <a:p>
            <a:r>
              <a:rPr lang="en-US" altLang="ko-KR" sz="2000">
                <a:solidFill>
                  <a:schemeClr val="tx1"/>
                </a:solidFill>
                <a:latin typeface="Consolas" panose="020B0609020204030204" pitchFamily="49" charset="0"/>
              </a:rPr>
              <a:t>len(a[0])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len(a[1])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len(a[0][0]) # (2,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a:p>
            <a:endParaRPr lang="en-US" altLang="ko-KR"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5271" y="3911703"/>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4548" y="3911703"/>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06139" y="4035120"/>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sp>
        <p:nvSpPr>
          <p:cNvPr id="34" name="직사각형 33">
            <a:extLst>
              <a:ext uri="{FF2B5EF4-FFF2-40B4-BE49-F238E27FC236}">
                <a16:creationId xmlns:a16="http://schemas.microsoft.com/office/drawing/2014/main" id="{6E19A222-FF22-43F4-B427-B9B91AA41CDB}"/>
              </a:ext>
            </a:extLst>
          </p:cNvPr>
          <p:cNvSpPr/>
          <p:nvPr/>
        </p:nvSpPr>
        <p:spPr>
          <a:xfrm>
            <a:off x="5577999" y="3911703"/>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5B33056-8620-4014-8A0B-97ECF116F96A}"/>
              </a:ext>
            </a:extLst>
          </p:cNvPr>
          <p:cNvSpPr/>
          <p:nvPr/>
        </p:nvSpPr>
        <p:spPr>
          <a:xfrm>
            <a:off x="7587276" y="3911703"/>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36" name="그룹 35">
            <a:extLst>
              <a:ext uri="{FF2B5EF4-FFF2-40B4-BE49-F238E27FC236}">
                <a16:creationId xmlns:a16="http://schemas.microsoft.com/office/drawing/2014/main" id="{F981032D-2BDD-42B8-BE63-C44A3555E5C7}"/>
              </a:ext>
            </a:extLst>
          </p:cNvPr>
          <p:cNvGrpSpPr/>
          <p:nvPr/>
        </p:nvGrpSpPr>
        <p:grpSpPr>
          <a:xfrm>
            <a:off x="3415416" y="4029972"/>
            <a:ext cx="1730711" cy="686112"/>
            <a:chOff x="1417358" y="3981255"/>
            <a:chExt cx="1667018" cy="686112"/>
          </a:xfrm>
        </p:grpSpPr>
        <p:sp>
          <p:nvSpPr>
            <p:cNvPr id="37" name="직사각형 36">
              <a:extLst>
                <a:ext uri="{FF2B5EF4-FFF2-40B4-BE49-F238E27FC236}">
                  <a16:creationId xmlns:a16="http://schemas.microsoft.com/office/drawing/2014/main" id="{7457343D-030B-4630-8709-224A3D8E393C}"/>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EC6F7D63-E268-4173-B971-478EF4B028AD}"/>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grpSp>
        <p:nvGrpSpPr>
          <p:cNvPr id="39" name="그룹 38">
            <a:extLst>
              <a:ext uri="{FF2B5EF4-FFF2-40B4-BE49-F238E27FC236}">
                <a16:creationId xmlns:a16="http://schemas.microsoft.com/office/drawing/2014/main" id="{E60921F6-38C3-41CE-B3C1-D1C121FD9561}"/>
              </a:ext>
            </a:extLst>
          </p:cNvPr>
          <p:cNvGrpSpPr/>
          <p:nvPr/>
        </p:nvGrpSpPr>
        <p:grpSpPr>
          <a:xfrm>
            <a:off x="5717282" y="4029972"/>
            <a:ext cx="1730711" cy="686112"/>
            <a:chOff x="1417358" y="3981255"/>
            <a:chExt cx="1667018" cy="686112"/>
          </a:xfrm>
        </p:grpSpPr>
        <p:sp>
          <p:nvSpPr>
            <p:cNvPr id="40" name="직사각형 39">
              <a:extLst>
                <a:ext uri="{FF2B5EF4-FFF2-40B4-BE49-F238E27FC236}">
                  <a16:creationId xmlns:a16="http://schemas.microsoft.com/office/drawing/2014/main" id="{56CF9284-DC42-49E0-80CA-9553BBEFE706}"/>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1AE9BEF-07C0-4CF6-81C1-F2DDA2368C2B}"/>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42" name="그룹 41">
            <a:extLst>
              <a:ext uri="{FF2B5EF4-FFF2-40B4-BE49-F238E27FC236}">
                <a16:creationId xmlns:a16="http://schemas.microsoft.com/office/drawing/2014/main" id="{FDD56CC0-2348-48F6-870E-B80D3B48CC41}"/>
              </a:ext>
            </a:extLst>
          </p:cNvPr>
          <p:cNvGrpSpPr/>
          <p:nvPr/>
        </p:nvGrpSpPr>
        <p:grpSpPr>
          <a:xfrm>
            <a:off x="7723756" y="4029972"/>
            <a:ext cx="1730711" cy="686112"/>
            <a:chOff x="1417358" y="3981255"/>
            <a:chExt cx="1667018" cy="686112"/>
          </a:xfrm>
        </p:grpSpPr>
        <p:sp>
          <p:nvSpPr>
            <p:cNvPr id="43" name="직사각형 42">
              <a:extLst>
                <a:ext uri="{FF2B5EF4-FFF2-40B4-BE49-F238E27FC236}">
                  <a16:creationId xmlns:a16="http://schemas.microsoft.com/office/drawing/2014/main" id="{56916EBD-150C-477D-A1CE-4703C6DD8F67}"/>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87D0C38-CAFC-4323-952E-BFE21D3704E3}"/>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4246153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938992"/>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[ 1 ] , [2] ], [[3],[4]] ], [[[5],[6]],[[7],[8]]]  ] )</a:t>
            </a:r>
          </a:p>
          <a:p>
            <a:r>
              <a:rPr lang="en-US" altLang="ko-KR" sz="2000">
                <a:solidFill>
                  <a:schemeClr val="tx1"/>
                </a:solidFill>
                <a:latin typeface="Consolas" panose="020B0609020204030204" pitchFamily="49" charset="0"/>
              </a:rPr>
              <a:t>len(a)            #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2, 1)</a:t>
            </a:r>
          </a:p>
          <a:p>
            <a:r>
              <a:rPr lang="en-US" altLang="ko-KR" sz="2000">
                <a:solidFill>
                  <a:schemeClr val="tx1"/>
                </a:solidFill>
                <a:latin typeface="Consolas" panose="020B0609020204030204" pitchFamily="49" charset="0"/>
              </a:rPr>
              <a:t>len(a[0])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1)</a:t>
            </a:r>
          </a:p>
          <a:p>
            <a:r>
              <a:rPr lang="en-US" altLang="ko-KR" sz="2000">
                <a:solidFill>
                  <a:schemeClr val="tx1"/>
                </a:solidFill>
                <a:latin typeface="Consolas" panose="020B0609020204030204" pitchFamily="49" charset="0"/>
              </a:rPr>
              <a:t>len(a[0][0])      # (2,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1)</a:t>
            </a:r>
          </a:p>
          <a:p>
            <a:r>
              <a:rPr lang="en-US" altLang="ko-KR" sz="2000">
                <a:solidFill>
                  <a:schemeClr val="tx1"/>
                </a:solidFill>
                <a:latin typeface="Consolas" panose="020B0609020204030204" pitchFamily="49" charset="0"/>
              </a:rPr>
              <a:t>len(a[0][0][0])   # (2, 2, 2, </a:t>
            </a:r>
            <a:r>
              <a:rPr lang="en-US" altLang="ko-KR" sz="2000">
                <a:solidFill>
                  <a:srgbClr val="FF0000"/>
                </a:solidFill>
                <a:latin typeface="Consolas" panose="020B0609020204030204" pitchFamily="49" charset="0"/>
              </a:rPr>
              <a:t>1</a:t>
            </a:r>
            <a:r>
              <a:rPr lang="en-US" altLang="ko-KR" sz="2000">
                <a:solidFill>
                  <a:schemeClr val="tx1"/>
                </a:solidFill>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5271" y="3907114"/>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4548" y="3907114"/>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4A46B53-8EB1-46E6-B2C2-095FED72312D}"/>
              </a:ext>
            </a:extLst>
          </p:cNvPr>
          <p:cNvSpPr/>
          <p:nvPr/>
        </p:nvSpPr>
        <p:spPr>
          <a:xfrm>
            <a:off x="5583610" y="3907114"/>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621B35E-216F-4D35-94BD-75603066AE34}"/>
              </a:ext>
            </a:extLst>
          </p:cNvPr>
          <p:cNvSpPr/>
          <p:nvPr/>
        </p:nvSpPr>
        <p:spPr>
          <a:xfrm>
            <a:off x="7592887" y="3907114"/>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F7AF399-BB81-4DE9-85B2-5813FF3222CF}"/>
              </a:ext>
            </a:extLst>
          </p:cNvPr>
          <p:cNvSpPr/>
          <p:nvPr/>
        </p:nvSpPr>
        <p:spPr>
          <a:xfrm>
            <a:off x="1429576"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6F8AD23-101A-4B03-88B7-2A3D20A7CF1C}"/>
              </a:ext>
            </a:extLst>
          </p:cNvPr>
          <p:cNvSpPr/>
          <p:nvPr/>
        </p:nvSpPr>
        <p:spPr>
          <a:xfrm>
            <a:off x="2294932"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4F76996-DEFA-4301-8BAD-4DED653B885D}"/>
              </a:ext>
            </a:extLst>
          </p:cNvPr>
          <p:cNvSpPr/>
          <p:nvPr/>
        </p:nvSpPr>
        <p:spPr>
          <a:xfrm>
            <a:off x="3455128"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932AE7-648B-42FF-AF59-4D770FF39F5C}"/>
              </a:ext>
            </a:extLst>
          </p:cNvPr>
          <p:cNvSpPr/>
          <p:nvPr/>
        </p:nvSpPr>
        <p:spPr>
          <a:xfrm>
            <a:off x="4320484"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B44262E-BD5A-40EF-87C1-F6BE2B944647}"/>
              </a:ext>
            </a:extLst>
          </p:cNvPr>
          <p:cNvSpPr/>
          <p:nvPr/>
        </p:nvSpPr>
        <p:spPr>
          <a:xfrm>
            <a:off x="5722893"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E439AEC5-F091-425E-8CEF-769ADA7C01FB}"/>
              </a:ext>
            </a:extLst>
          </p:cNvPr>
          <p:cNvSpPr/>
          <p:nvPr/>
        </p:nvSpPr>
        <p:spPr>
          <a:xfrm>
            <a:off x="6588249"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1D913D5-46CA-4BB6-BA49-DC6EC20D3879}"/>
              </a:ext>
            </a:extLst>
          </p:cNvPr>
          <p:cNvSpPr/>
          <p:nvPr/>
        </p:nvSpPr>
        <p:spPr>
          <a:xfrm>
            <a:off x="7737779"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8A1F94C-3865-4E79-A085-48B3C858E49D}"/>
              </a:ext>
            </a:extLst>
          </p:cNvPr>
          <p:cNvSpPr/>
          <p:nvPr/>
        </p:nvSpPr>
        <p:spPr>
          <a:xfrm>
            <a:off x="8603135"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E2C9904-BF7A-4A42-BC42-AB46817FE9B2}"/>
              </a:ext>
            </a:extLst>
          </p:cNvPr>
          <p:cNvSpPr/>
          <p:nvPr/>
        </p:nvSpPr>
        <p:spPr>
          <a:xfrm>
            <a:off x="1563076" y="4145075"/>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0F9042-CE97-49AA-A55B-04E75DC22946}"/>
              </a:ext>
            </a:extLst>
          </p:cNvPr>
          <p:cNvSpPr/>
          <p:nvPr/>
        </p:nvSpPr>
        <p:spPr>
          <a:xfrm>
            <a:off x="2408527" y="4146538"/>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21516CF-A68C-428F-BD8F-533E193C758D}"/>
              </a:ext>
            </a:extLst>
          </p:cNvPr>
          <p:cNvSpPr/>
          <p:nvPr/>
        </p:nvSpPr>
        <p:spPr>
          <a:xfrm>
            <a:off x="3563487" y="4148967"/>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C8A24F41-1D06-47F4-8450-C550334A81D1}"/>
              </a:ext>
            </a:extLst>
          </p:cNvPr>
          <p:cNvSpPr/>
          <p:nvPr/>
        </p:nvSpPr>
        <p:spPr>
          <a:xfrm>
            <a:off x="4443284" y="4150289"/>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15C8940-8B8F-43A6-9C3B-94C2DC29DA7F}"/>
              </a:ext>
            </a:extLst>
          </p:cNvPr>
          <p:cNvSpPr/>
          <p:nvPr/>
        </p:nvSpPr>
        <p:spPr>
          <a:xfrm>
            <a:off x="5853729" y="415089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B83B2AC-A2F1-4C4E-B1A2-718A32CA0086}"/>
              </a:ext>
            </a:extLst>
          </p:cNvPr>
          <p:cNvSpPr/>
          <p:nvPr/>
        </p:nvSpPr>
        <p:spPr>
          <a:xfrm>
            <a:off x="6761691" y="4167057"/>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3FE219-AE9D-4710-95FB-5D7869616A1F}"/>
              </a:ext>
            </a:extLst>
          </p:cNvPr>
          <p:cNvSpPr/>
          <p:nvPr/>
        </p:nvSpPr>
        <p:spPr>
          <a:xfrm>
            <a:off x="7859216" y="4138338"/>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529CFA3-4188-442C-AEC1-97D58FF76844}"/>
              </a:ext>
            </a:extLst>
          </p:cNvPr>
          <p:cNvSpPr/>
          <p:nvPr/>
        </p:nvSpPr>
        <p:spPr>
          <a:xfrm>
            <a:off x="8739013" y="413966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10719601"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 = np.array( [[[[1],[2],[3]],[[4],[5],[6]],[[7],[8],[9]] ] ])</a:t>
            </a:r>
          </a:p>
          <a:p>
            <a:r>
              <a:rPr lang="en-US" altLang="ko-KR" sz="2400">
                <a:solidFill>
                  <a:schemeClr val="tx1"/>
                </a:solidFill>
                <a:latin typeface="Consolas" panose="020B0609020204030204" pitchFamily="49" charset="0"/>
              </a:rPr>
              <a:t>print(a.shape)   # (1, 3, 3, 1)</a:t>
            </a:r>
          </a:p>
        </p:txBody>
      </p:sp>
      <p:sp>
        <p:nvSpPr>
          <p:cNvPr id="5" name="직사각형 4">
            <a:extLst>
              <a:ext uri="{FF2B5EF4-FFF2-40B4-BE49-F238E27FC236}">
                <a16:creationId xmlns:a16="http://schemas.microsoft.com/office/drawing/2014/main" id="{AFB3F103-BC82-4902-B692-C9E93F01F65E}"/>
              </a:ext>
            </a:extLst>
          </p:cNvPr>
          <p:cNvSpPr/>
          <p:nvPr/>
        </p:nvSpPr>
        <p:spPr>
          <a:xfrm>
            <a:off x="465728" y="2776505"/>
            <a:ext cx="9567567"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C540CB0E-9C08-4D63-A201-EF1B6ABB5260}"/>
              </a:ext>
            </a:extLst>
          </p:cNvPr>
          <p:cNvSpPr/>
          <p:nvPr/>
        </p:nvSpPr>
        <p:spPr>
          <a:xfrm>
            <a:off x="562062"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75C616-3641-46E3-B66D-29CC1515A82F}"/>
              </a:ext>
            </a:extLst>
          </p:cNvPr>
          <p:cNvSpPr/>
          <p:nvPr/>
        </p:nvSpPr>
        <p:spPr>
          <a:xfrm>
            <a:off x="3693952"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137F77A-93FD-4AB5-9F92-D9737DFE050D}"/>
              </a:ext>
            </a:extLst>
          </p:cNvPr>
          <p:cNvSpPr/>
          <p:nvPr/>
        </p:nvSpPr>
        <p:spPr>
          <a:xfrm>
            <a:off x="6825841"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1D10432-690F-47F3-9E65-A2DB7A637C96}"/>
              </a:ext>
            </a:extLst>
          </p:cNvPr>
          <p:cNvSpPr/>
          <p:nvPr/>
        </p:nvSpPr>
        <p:spPr>
          <a:xfrm>
            <a:off x="654341"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482BBB7-C368-4F68-843D-BA2F82E8BC8C}"/>
              </a:ext>
            </a:extLst>
          </p:cNvPr>
          <p:cNvSpPr/>
          <p:nvPr/>
        </p:nvSpPr>
        <p:spPr>
          <a:xfrm>
            <a:off x="1642357"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63E7789-0B5D-4956-B51C-B171DCF11A29}"/>
              </a:ext>
            </a:extLst>
          </p:cNvPr>
          <p:cNvSpPr/>
          <p:nvPr/>
        </p:nvSpPr>
        <p:spPr>
          <a:xfrm>
            <a:off x="2630373"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2774088-C876-4276-984E-994CDCD79C9B}"/>
              </a:ext>
            </a:extLst>
          </p:cNvPr>
          <p:cNvSpPr/>
          <p:nvPr/>
        </p:nvSpPr>
        <p:spPr>
          <a:xfrm>
            <a:off x="729904"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757931F-942C-4763-AA09-9ADA530DF57E}"/>
              </a:ext>
            </a:extLst>
          </p:cNvPr>
          <p:cNvSpPr/>
          <p:nvPr/>
        </p:nvSpPr>
        <p:spPr>
          <a:xfrm>
            <a:off x="1717920"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5FAB7E-060D-4596-A441-DF1156798D90}"/>
              </a:ext>
            </a:extLst>
          </p:cNvPr>
          <p:cNvSpPr/>
          <p:nvPr/>
        </p:nvSpPr>
        <p:spPr>
          <a:xfrm>
            <a:off x="2705936"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D5EE818-BD79-4CC3-94E2-A6351F8462EF}"/>
              </a:ext>
            </a:extLst>
          </p:cNvPr>
          <p:cNvSpPr/>
          <p:nvPr/>
        </p:nvSpPr>
        <p:spPr>
          <a:xfrm>
            <a:off x="3769516"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969B902-2737-4869-9041-83B5C92B6D75}"/>
              </a:ext>
            </a:extLst>
          </p:cNvPr>
          <p:cNvSpPr/>
          <p:nvPr/>
        </p:nvSpPr>
        <p:spPr>
          <a:xfrm>
            <a:off x="4757532"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BA6ADAC-7BF5-44DD-843C-5132C8746948}"/>
              </a:ext>
            </a:extLst>
          </p:cNvPr>
          <p:cNvSpPr/>
          <p:nvPr/>
        </p:nvSpPr>
        <p:spPr>
          <a:xfrm>
            <a:off x="5745548"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3F88A77-A1C5-4CD8-87C1-B71F0BC78B15}"/>
              </a:ext>
            </a:extLst>
          </p:cNvPr>
          <p:cNvSpPr/>
          <p:nvPr/>
        </p:nvSpPr>
        <p:spPr>
          <a:xfrm>
            <a:off x="3845079"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6E0C806-5011-4F50-B9C7-47671A93CB86}"/>
              </a:ext>
            </a:extLst>
          </p:cNvPr>
          <p:cNvSpPr/>
          <p:nvPr/>
        </p:nvSpPr>
        <p:spPr>
          <a:xfrm>
            <a:off x="4833095"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5</a:t>
            </a:r>
            <a:endParaRPr lang="ko-KR" altLang="en-US" sz="3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CCB8128-8DAB-4B8D-B472-5276721C29C3}"/>
              </a:ext>
            </a:extLst>
          </p:cNvPr>
          <p:cNvSpPr/>
          <p:nvPr/>
        </p:nvSpPr>
        <p:spPr>
          <a:xfrm>
            <a:off x="5821111"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6</a:t>
            </a:r>
            <a:endParaRPr lang="ko-KR" altLang="en-US" sz="3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E762564-011E-4A95-A4E6-FAF7C0173944}"/>
              </a:ext>
            </a:extLst>
          </p:cNvPr>
          <p:cNvSpPr/>
          <p:nvPr/>
        </p:nvSpPr>
        <p:spPr>
          <a:xfrm>
            <a:off x="6884691"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1DBCEF3-D29E-482D-A0BB-20268205D217}"/>
              </a:ext>
            </a:extLst>
          </p:cNvPr>
          <p:cNvSpPr/>
          <p:nvPr/>
        </p:nvSpPr>
        <p:spPr>
          <a:xfrm>
            <a:off x="7872707"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BC20674-68A4-4214-9739-0570C830E03C}"/>
              </a:ext>
            </a:extLst>
          </p:cNvPr>
          <p:cNvSpPr/>
          <p:nvPr/>
        </p:nvSpPr>
        <p:spPr>
          <a:xfrm>
            <a:off x="8860723" y="2980713"/>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89457F1-0845-4F6A-B0C1-695D55821FC8}"/>
              </a:ext>
            </a:extLst>
          </p:cNvPr>
          <p:cNvSpPr/>
          <p:nvPr/>
        </p:nvSpPr>
        <p:spPr>
          <a:xfrm>
            <a:off x="6960254"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7</a:t>
            </a:r>
            <a:endParaRPr lang="ko-KR" altLang="en-US" sz="3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F5EA8FE-BE2D-4FBD-9E6F-2BCF1AFB3146}"/>
              </a:ext>
            </a:extLst>
          </p:cNvPr>
          <p:cNvSpPr/>
          <p:nvPr/>
        </p:nvSpPr>
        <p:spPr>
          <a:xfrm>
            <a:off x="7948270"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8</a:t>
            </a:r>
            <a:endParaRPr lang="ko-KR" altLang="en-US" sz="3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7A0B451-4584-4289-AD17-EE08C8C397E5}"/>
              </a:ext>
            </a:extLst>
          </p:cNvPr>
          <p:cNvSpPr/>
          <p:nvPr/>
        </p:nvSpPr>
        <p:spPr>
          <a:xfrm>
            <a:off x="8936286" y="3077658"/>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9</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9020418"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 = np.array([[[[1.]],[[1.]]],[[[1.]],[[1.]]]])</a:t>
            </a:r>
          </a:p>
          <a:p>
            <a:r>
              <a:rPr lang="en-US" altLang="ko-KR" sz="2400">
                <a:solidFill>
                  <a:schemeClr val="tx1"/>
                </a:solidFill>
                <a:latin typeface="Consolas" panose="020B0609020204030204" pitchFamily="49" charset="0"/>
              </a:rPr>
              <a:t>print("weight.shape=", weight.shape)</a:t>
            </a:r>
          </a:p>
          <a:p>
            <a:r>
              <a:rPr lang="en-US" altLang="ko-KR" sz="2400">
                <a:solidFill>
                  <a:schemeClr val="tx1"/>
                </a:solidFill>
                <a:latin typeface="Consolas" panose="020B0609020204030204" pitchFamily="49" charset="0"/>
              </a:rPr>
              <a:t># weight.shape= (2, 2, 1, 1)</a:t>
            </a:r>
          </a:p>
        </p:txBody>
      </p:sp>
      <p:grpSp>
        <p:nvGrpSpPr>
          <p:cNvPr id="7" name="그룹 6">
            <a:extLst>
              <a:ext uri="{FF2B5EF4-FFF2-40B4-BE49-F238E27FC236}">
                <a16:creationId xmlns:a16="http://schemas.microsoft.com/office/drawing/2014/main" id="{4EAAA0E2-2A0E-42C7-B71A-A63B49CBAA68}"/>
              </a:ext>
            </a:extLst>
          </p:cNvPr>
          <p:cNvGrpSpPr/>
          <p:nvPr/>
        </p:nvGrpSpPr>
        <p:grpSpPr>
          <a:xfrm>
            <a:off x="1464018" y="2650670"/>
            <a:ext cx="5658235" cy="1304990"/>
            <a:chOff x="465728" y="2776505"/>
            <a:chExt cx="9068222" cy="1304990"/>
          </a:xfrm>
        </p:grpSpPr>
        <p:sp>
          <p:nvSpPr>
            <p:cNvPr id="5" name="직사각형 4">
              <a:extLst>
                <a:ext uri="{FF2B5EF4-FFF2-40B4-BE49-F238E27FC236}">
                  <a16:creationId xmlns:a16="http://schemas.microsoft.com/office/drawing/2014/main" id="{AFB3F103-BC82-4902-B692-C9E93F01F65E}"/>
                </a:ext>
              </a:extLst>
            </p:cNvPr>
            <p:cNvSpPr/>
            <p:nvPr/>
          </p:nvSpPr>
          <p:spPr>
            <a:xfrm>
              <a:off x="465728" y="2776505"/>
              <a:ext cx="4534111"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3EF9507-7716-4D54-A364-7C55F2A77CFF}"/>
                </a:ext>
              </a:extLst>
            </p:cNvPr>
            <p:cNvSpPr/>
            <p:nvPr/>
          </p:nvSpPr>
          <p:spPr>
            <a:xfrm>
              <a:off x="4999839" y="2776505"/>
              <a:ext cx="4534111"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455071E-AC78-4593-A9F4-E4F7CC2BB97E}"/>
                </a:ext>
              </a:extLst>
            </p:cNvPr>
            <p:cNvSpPr/>
            <p:nvPr/>
          </p:nvSpPr>
          <p:spPr>
            <a:xfrm>
              <a:off x="583175"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75C5BD2-F7AE-4990-BD24-B179950687D4}"/>
                </a:ext>
              </a:extLst>
            </p:cNvPr>
            <p:cNvSpPr/>
            <p:nvPr/>
          </p:nvSpPr>
          <p:spPr>
            <a:xfrm>
              <a:off x="2732784"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CFB2850-41C7-4589-B642-36065DDB2EAF}"/>
                </a:ext>
              </a:extLst>
            </p:cNvPr>
            <p:cNvSpPr/>
            <p:nvPr/>
          </p:nvSpPr>
          <p:spPr>
            <a:xfrm>
              <a:off x="700621" y="2961063"/>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6EBF96B-1A2F-4F96-83E9-C2C1A0AC368A}"/>
                </a:ext>
              </a:extLst>
            </p:cNvPr>
            <p:cNvSpPr/>
            <p:nvPr/>
          </p:nvSpPr>
          <p:spPr>
            <a:xfrm>
              <a:off x="818066" y="3053342"/>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3F02AC5-0F17-4319-8CB1-07A2376E7960}"/>
                </a:ext>
              </a:extLst>
            </p:cNvPr>
            <p:cNvSpPr/>
            <p:nvPr/>
          </p:nvSpPr>
          <p:spPr>
            <a:xfrm>
              <a:off x="2842855" y="2988452"/>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134030C-359B-4653-BA2A-2A05A75A5D00}"/>
                </a:ext>
              </a:extLst>
            </p:cNvPr>
            <p:cNvSpPr/>
            <p:nvPr/>
          </p:nvSpPr>
          <p:spPr>
            <a:xfrm>
              <a:off x="2960300" y="3080731"/>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69E63C4-8F93-47E5-8669-6807A670011A}"/>
                </a:ext>
              </a:extLst>
            </p:cNvPr>
            <p:cNvSpPr/>
            <p:nvPr/>
          </p:nvSpPr>
          <p:spPr>
            <a:xfrm>
              <a:off x="5132036"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3118138-416F-4495-867C-2987BB917BC6}"/>
                </a:ext>
              </a:extLst>
            </p:cNvPr>
            <p:cNvSpPr/>
            <p:nvPr/>
          </p:nvSpPr>
          <p:spPr>
            <a:xfrm>
              <a:off x="7281645"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250384F-50B4-4658-B4C5-4B6754987703}"/>
                </a:ext>
              </a:extLst>
            </p:cNvPr>
            <p:cNvSpPr/>
            <p:nvPr/>
          </p:nvSpPr>
          <p:spPr>
            <a:xfrm>
              <a:off x="5249482" y="2961063"/>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8231E78-D028-416D-B180-6F9C5263FA80}"/>
                </a:ext>
              </a:extLst>
            </p:cNvPr>
            <p:cNvSpPr/>
            <p:nvPr/>
          </p:nvSpPr>
          <p:spPr>
            <a:xfrm>
              <a:off x="5366927" y="3053342"/>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B946365-F1C3-46E7-B7C4-C035A8EA2A5E}"/>
                </a:ext>
              </a:extLst>
            </p:cNvPr>
            <p:cNvSpPr/>
            <p:nvPr/>
          </p:nvSpPr>
          <p:spPr>
            <a:xfrm>
              <a:off x="7391716" y="2988452"/>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97DD39A-C580-4AE8-A127-F50F7B6CC57C}"/>
                </a:ext>
              </a:extLst>
            </p:cNvPr>
            <p:cNvSpPr/>
            <p:nvPr/>
          </p:nvSpPr>
          <p:spPr>
            <a:xfrm>
              <a:off x="7509161" y="3080731"/>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1824707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904045"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339104"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904045"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339104"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8819719" y="4664203"/>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41863" y="6341987"/>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padding='valid',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(conv2d.numpy().reshape(2,2),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830997"/>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2, 2, 1)</a:t>
            </a:r>
          </a:p>
          <a:p>
            <a:r>
              <a:rPr lang="en-US" altLang="ko-KR">
                <a:solidFill>
                  <a:schemeClr val="tx1"/>
                </a:solidFill>
                <a:latin typeface="Consolas" panose="020B0609020204030204" pitchFamily="49" charset="0"/>
              </a:rPr>
              <a:t>[[12. 16.]</a:t>
            </a:r>
          </a:p>
          <a:p>
            <a:r>
              <a:rPr lang="en-US" altLang="ko-KR">
                <a:solidFill>
                  <a:schemeClr val="tx1"/>
                </a:solidFill>
                <a:latin typeface="Consolas" panose="020B0609020204030204" pitchFamily="49" charset="0"/>
              </a:rPr>
              <a:t> [24. 28.]]</a:t>
            </a: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904045"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339104"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904045"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339104"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8727031" y="4943871"/>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41863" y="6341987"/>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442" y="4182944"/>
            <a:ext cx="26384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40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weight = np.array([[[[1.,10.,-1.]],[[1.,10.,-1.]]],[[[1.,10.,-1.]],[[1.,10.,-1.]]]])</a:t>
            </a:r>
          </a:p>
          <a:p>
            <a:r>
              <a:rPr lang="en-US" altLang="ko-KR">
                <a:solidFill>
                  <a:schemeClr val="tx1"/>
                </a:solidFill>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587229" y="1711354"/>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(2, 2, 1,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5241442-93E0-4743-9086-17D1B5620B93}"/>
              </a:ext>
            </a:extLst>
          </p:cNvPr>
          <p:cNvSpPr/>
          <p:nvPr/>
        </p:nvSpPr>
        <p:spPr>
          <a:xfrm>
            <a:off x="587230" y="2525086"/>
            <a:ext cx="4488110" cy="10402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8B0706D-AE4F-4227-8100-11FE5A3B9B31}"/>
              </a:ext>
            </a:extLst>
          </p:cNvPr>
          <p:cNvSpPr/>
          <p:nvPr/>
        </p:nvSpPr>
        <p:spPr>
          <a:xfrm>
            <a:off x="5075340" y="2525085"/>
            <a:ext cx="4488110" cy="10402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4BD7882E-883B-4988-9A82-597D5BAE21E4}"/>
              </a:ext>
            </a:extLst>
          </p:cNvPr>
          <p:cNvSpPr/>
          <p:nvPr/>
        </p:nvSpPr>
        <p:spPr>
          <a:xfrm>
            <a:off x="654342"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357813-A89C-4946-9395-8AABE24D1A8D}"/>
              </a:ext>
            </a:extLst>
          </p:cNvPr>
          <p:cNvSpPr/>
          <p:nvPr/>
        </p:nvSpPr>
        <p:spPr>
          <a:xfrm>
            <a:off x="2810915"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CC005-5232-47AD-A95D-717A8BCA9FD1}"/>
              </a:ext>
            </a:extLst>
          </p:cNvPr>
          <p:cNvSpPr/>
          <p:nvPr/>
        </p:nvSpPr>
        <p:spPr>
          <a:xfrm>
            <a:off x="721454"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81F285-2EC7-4509-83C1-2909ECBE2E1D}"/>
              </a:ext>
            </a:extLst>
          </p:cNvPr>
          <p:cNvSpPr/>
          <p:nvPr/>
        </p:nvSpPr>
        <p:spPr>
          <a:xfrm>
            <a:off x="788566"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6D46771-DE5A-47E2-BCF0-9BC56B11C2BC}"/>
              </a:ext>
            </a:extLst>
          </p:cNvPr>
          <p:cNvSpPr/>
          <p:nvPr/>
        </p:nvSpPr>
        <p:spPr>
          <a:xfrm>
            <a:off x="1414944"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5BFB29D-18E8-46CD-B566-C2B4C492328A}"/>
              </a:ext>
            </a:extLst>
          </p:cNvPr>
          <p:cNvSpPr/>
          <p:nvPr/>
        </p:nvSpPr>
        <p:spPr>
          <a:xfrm>
            <a:off x="2041321"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D7BD930-1CD2-4AE5-854A-CFF2DFD803D1}"/>
              </a:ext>
            </a:extLst>
          </p:cNvPr>
          <p:cNvSpPr/>
          <p:nvPr/>
        </p:nvSpPr>
        <p:spPr>
          <a:xfrm>
            <a:off x="2878027"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0C1D5F8-FB1D-403D-BA8E-4838B5018447}"/>
              </a:ext>
            </a:extLst>
          </p:cNvPr>
          <p:cNvSpPr/>
          <p:nvPr/>
        </p:nvSpPr>
        <p:spPr>
          <a:xfrm>
            <a:off x="2945139"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D5AA310-CE44-4B8F-96E5-A50110F62455}"/>
              </a:ext>
            </a:extLst>
          </p:cNvPr>
          <p:cNvSpPr/>
          <p:nvPr/>
        </p:nvSpPr>
        <p:spPr>
          <a:xfrm>
            <a:off x="3571517"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C6500C-43DF-45A0-B77C-9AE6216E9574}"/>
              </a:ext>
            </a:extLst>
          </p:cNvPr>
          <p:cNvSpPr/>
          <p:nvPr/>
        </p:nvSpPr>
        <p:spPr>
          <a:xfrm>
            <a:off x="4197894"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9D7FB0ED-DF38-4317-8647-6455095C339D}"/>
              </a:ext>
            </a:extLst>
          </p:cNvPr>
          <p:cNvSpPr/>
          <p:nvPr/>
        </p:nvSpPr>
        <p:spPr>
          <a:xfrm>
            <a:off x="5142152"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E954122-2AB4-4F00-B665-8D9EC7334BF3}"/>
              </a:ext>
            </a:extLst>
          </p:cNvPr>
          <p:cNvSpPr/>
          <p:nvPr/>
        </p:nvSpPr>
        <p:spPr>
          <a:xfrm>
            <a:off x="7298725"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673BB30-46DE-4671-AAB7-44FF3E789CB3}"/>
              </a:ext>
            </a:extLst>
          </p:cNvPr>
          <p:cNvSpPr/>
          <p:nvPr/>
        </p:nvSpPr>
        <p:spPr>
          <a:xfrm>
            <a:off x="5209264"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7269524-9083-4018-A6F9-0B14A6654EC6}"/>
              </a:ext>
            </a:extLst>
          </p:cNvPr>
          <p:cNvSpPr/>
          <p:nvPr/>
        </p:nvSpPr>
        <p:spPr>
          <a:xfrm>
            <a:off x="5276376"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72F3B0-8643-4F0B-A2AF-E0657FF8F0BE}"/>
              </a:ext>
            </a:extLst>
          </p:cNvPr>
          <p:cNvSpPr/>
          <p:nvPr/>
        </p:nvSpPr>
        <p:spPr>
          <a:xfrm>
            <a:off x="5902754"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38B9BB7-7237-4E2E-BD08-613589EAAAF4}"/>
              </a:ext>
            </a:extLst>
          </p:cNvPr>
          <p:cNvSpPr/>
          <p:nvPr/>
        </p:nvSpPr>
        <p:spPr>
          <a:xfrm>
            <a:off x="6529131" y="2714886"/>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6B40903-6BA8-4B4D-B0C8-89B71317420B}"/>
              </a:ext>
            </a:extLst>
          </p:cNvPr>
          <p:cNvSpPr/>
          <p:nvPr/>
        </p:nvSpPr>
        <p:spPr>
          <a:xfrm>
            <a:off x="7365837"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5E42B3F-B2FD-471E-9448-B502F2CFDBD5}"/>
              </a:ext>
            </a:extLst>
          </p:cNvPr>
          <p:cNvSpPr/>
          <p:nvPr/>
        </p:nvSpPr>
        <p:spPr>
          <a:xfrm>
            <a:off x="7432949"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02DC86D-0A35-4316-B4B0-EF609DFC54C4}"/>
              </a:ext>
            </a:extLst>
          </p:cNvPr>
          <p:cNvSpPr/>
          <p:nvPr/>
        </p:nvSpPr>
        <p:spPr>
          <a:xfrm>
            <a:off x="8059327"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4A46E2-A163-4BD0-A25A-D69B099AFE83}"/>
              </a:ext>
            </a:extLst>
          </p:cNvPr>
          <p:cNvSpPr/>
          <p:nvPr/>
        </p:nvSpPr>
        <p:spPr>
          <a:xfrm>
            <a:off x="8685704"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5454368" y="3838457"/>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894164" y="383846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8311490" y="3838453"/>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6079950" y="3838455"/>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7520541" y="3838459"/>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937072" y="383845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5454368" y="448441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893766" y="4484413"/>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8311490" y="4484405"/>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6079950" y="4484407"/>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7520541" y="448441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937072" y="448909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49D532FF-7AD3-441C-BDBC-AC99436BD26D}"/>
              </a:ext>
            </a:extLst>
          </p:cNvPr>
          <p:cNvSpPr txBox="1"/>
          <p:nvPr/>
        </p:nvSpPr>
        <p:spPr>
          <a:xfrm>
            <a:off x="2886844" y="6045154"/>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(1, 3, 3,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62885" y="3838452"/>
            <a:ext cx="2080470" cy="2800767"/>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4793" y="2720178"/>
            <a:ext cx="2764215" cy="338554"/>
          </a:xfrm>
          <a:prstGeom prst="rect">
            <a:avLst/>
          </a:prstGeom>
          <a:noFill/>
        </p:spPr>
        <p:txBody>
          <a:bodyPr wrap="square">
            <a:spAutoFit/>
          </a:bodyPr>
          <a:lstStyle/>
          <a:p>
            <a:r>
              <a:rPr lang="en-US" altLang="ko-KR" sz="1600">
                <a:solidFill>
                  <a:schemeClr val="tx1"/>
                </a:solidFill>
                <a:latin typeface="Consolas" panose="020B0609020204030204" pitchFamily="49" charset="0"/>
              </a:rPr>
              <a:t>(2, 3, 4) =&gt; </a:t>
            </a:r>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A870ED2-59C9-4218-B0AF-839F12B637DA}"/>
              </a:ext>
            </a:extLst>
          </p:cNvPr>
          <p:cNvSpPr/>
          <p:nvPr/>
        </p:nvSpPr>
        <p:spPr>
          <a:xfrm>
            <a:off x="576940" y="1410060"/>
            <a:ext cx="4741311"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2A5520A-05EF-4268-B8C9-ACEBE1832D7F}"/>
              </a:ext>
            </a:extLst>
          </p:cNvPr>
          <p:cNvSpPr/>
          <p:nvPr/>
        </p:nvSpPr>
        <p:spPr>
          <a:xfrm>
            <a:off x="5311691" y="1412461"/>
            <a:ext cx="4741311"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DF280A3-012A-4F22-BD50-542B8D290F58}"/>
              </a:ext>
            </a:extLst>
          </p:cNvPr>
          <p:cNvSpPr/>
          <p:nvPr/>
        </p:nvSpPr>
        <p:spPr>
          <a:xfrm>
            <a:off x="639667"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1F66F20-DF84-4554-8E4C-75113DF1A4F9}"/>
              </a:ext>
            </a:extLst>
          </p:cNvPr>
          <p:cNvSpPr/>
          <p:nvPr/>
        </p:nvSpPr>
        <p:spPr>
          <a:xfrm>
            <a:off x="2184222"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517E3F6-F9BA-44B4-8742-24C94640E2C3}"/>
              </a:ext>
            </a:extLst>
          </p:cNvPr>
          <p:cNvSpPr/>
          <p:nvPr/>
        </p:nvSpPr>
        <p:spPr>
          <a:xfrm>
            <a:off x="3728777"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EE5FCB2-6981-40D4-BF1E-0A089FB69E2F}"/>
              </a:ext>
            </a:extLst>
          </p:cNvPr>
          <p:cNvSpPr/>
          <p:nvPr/>
        </p:nvSpPr>
        <p:spPr>
          <a:xfrm>
            <a:off x="691461"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34340A9-EFBD-4DA4-B01C-A2348DE149C9}"/>
              </a:ext>
            </a:extLst>
          </p:cNvPr>
          <p:cNvSpPr/>
          <p:nvPr/>
        </p:nvSpPr>
        <p:spPr>
          <a:xfrm>
            <a:off x="1045693"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9C0B4D4-9683-49CE-8665-F05A96BE0E67}"/>
              </a:ext>
            </a:extLst>
          </p:cNvPr>
          <p:cNvSpPr/>
          <p:nvPr/>
        </p:nvSpPr>
        <p:spPr>
          <a:xfrm>
            <a:off x="1399925"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169BACB-868D-43CC-BB1B-BE1FD45933BF}"/>
              </a:ext>
            </a:extLst>
          </p:cNvPr>
          <p:cNvSpPr/>
          <p:nvPr/>
        </p:nvSpPr>
        <p:spPr>
          <a:xfrm>
            <a:off x="1754157"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A2BA77AF-D7DA-4DC2-99C1-3AD971708C10}"/>
              </a:ext>
            </a:extLst>
          </p:cNvPr>
          <p:cNvSpPr/>
          <p:nvPr/>
        </p:nvSpPr>
        <p:spPr>
          <a:xfrm>
            <a:off x="2236312"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888C627-27E2-461D-BCB3-5275DC5658EB}"/>
              </a:ext>
            </a:extLst>
          </p:cNvPr>
          <p:cNvSpPr/>
          <p:nvPr/>
        </p:nvSpPr>
        <p:spPr>
          <a:xfrm>
            <a:off x="2590544"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7738154-C733-49F9-84AB-0B105F70935C}"/>
              </a:ext>
            </a:extLst>
          </p:cNvPr>
          <p:cNvSpPr/>
          <p:nvPr/>
        </p:nvSpPr>
        <p:spPr>
          <a:xfrm>
            <a:off x="2944776"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D7FFB0F-44B8-4939-A239-3024AB2C960D}"/>
              </a:ext>
            </a:extLst>
          </p:cNvPr>
          <p:cNvSpPr/>
          <p:nvPr/>
        </p:nvSpPr>
        <p:spPr>
          <a:xfrm>
            <a:off x="3299008"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89281D7-C9BA-4172-9312-6C937E364798}"/>
              </a:ext>
            </a:extLst>
          </p:cNvPr>
          <p:cNvSpPr/>
          <p:nvPr/>
        </p:nvSpPr>
        <p:spPr>
          <a:xfrm>
            <a:off x="3781163"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96542CA8-BA8F-470E-801C-C9C9BA0A8EFA}"/>
              </a:ext>
            </a:extLst>
          </p:cNvPr>
          <p:cNvSpPr/>
          <p:nvPr/>
        </p:nvSpPr>
        <p:spPr>
          <a:xfrm>
            <a:off x="4135395"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F195F64-F979-4A23-BFEF-313CE2900E33}"/>
              </a:ext>
            </a:extLst>
          </p:cNvPr>
          <p:cNvSpPr/>
          <p:nvPr/>
        </p:nvSpPr>
        <p:spPr>
          <a:xfrm>
            <a:off x="4489627"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E9E72E2-222B-47A1-93F4-58AF7442FFA5}"/>
              </a:ext>
            </a:extLst>
          </p:cNvPr>
          <p:cNvSpPr/>
          <p:nvPr/>
        </p:nvSpPr>
        <p:spPr>
          <a:xfrm>
            <a:off x="4843859"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8544E07-BAFA-4694-B4A6-C2D5659FE1C2}"/>
              </a:ext>
            </a:extLst>
          </p:cNvPr>
          <p:cNvSpPr/>
          <p:nvPr/>
        </p:nvSpPr>
        <p:spPr>
          <a:xfrm>
            <a:off x="5372231"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1793C32-3A33-4ECD-B76E-2C59089610A9}"/>
              </a:ext>
            </a:extLst>
          </p:cNvPr>
          <p:cNvSpPr/>
          <p:nvPr/>
        </p:nvSpPr>
        <p:spPr>
          <a:xfrm>
            <a:off x="6916786"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2C9D129A-E674-4D05-BAB4-2A64B95E0499}"/>
              </a:ext>
            </a:extLst>
          </p:cNvPr>
          <p:cNvSpPr/>
          <p:nvPr/>
        </p:nvSpPr>
        <p:spPr>
          <a:xfrm>
            <a:off x="8461341"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A3F0227D-E2A5-4B7D-82D4-0BF8B63E6038}"/>
              </a:ext>
            </a:extLst>
          </p:cNvPr>
          <p:cNvSpPr/>
          <p:nvPr/>
        </p:nvSpPr>
        <p:spPr>
          <a:xfrm>
            <a:off x="5424025"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992D96-0CA2-4A73-AFF3-E7467E712B37}"/>
              </a:ext>
            </a:extLst>
          </p:cNvPr>
          <p:cNvSpPr/>
          <p:nvPr/>
        </p:nvSpPr>
        <p:spPr>
          <a:xfrm>
            <a:off x="5778257"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6EB2626-329C-4546-80B1-45A69183743A}"/>
              </a:ext>
            </a:extLst>
          </p:cNvPr>
          <p:cNvSpPr/>
          <p:nvPr/>
        </p:nvSpPr>
        <p:spPr>
          <a:xfrm>
            <a:off x="6132489"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E806C94-E9AD-482B-B0DB-BB0CB0F8D6C8}"/>
              </a:ext>
            </a:extLst>
          </p:cNvPr>
          <p:cNvSpPr/>
          <p:nvPr/>
        </p:nvSpPr>
        <p:spPr>
          <a:xfrm>
            <a:off x="6486721"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B402BD0A-B11F-4568-80B8-8F3AF002A98A}"/>
              </a:ext>
            </a:extLst>
          </p:cNvPr>
          <p:cNvSpPr/>
          <p:nvPr/>
        </p:nvSpPr>
        <p:spPr>
          <a:xfrm>
            <a:off x="6968876"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84F724F2-73A5-412B-8FA0-7D51F88A68F4}"/>
              </a:ext>
            </a:extLst>
          </p:cNvPr>
          <p:cNvSpPr/>
          <p:nvPr/>
        </p:nvSpPr>
        <p:spPr>
          <a:xfrm>
            <a:off x="7323108"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19B01719-A369-4F44-960A-3E187BCD6A8F}"/>
              </a:ext>
            </a:extLst>
          </p:cNvPr>
          <p:cNvSpPr/>
          <p:nvPr/>
        </p:nvSpPr>
        <p:spPr>
          <a:xfrm>
            <a:off x="7677340"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D3F66DF-3632-4C4C-BEF9-C2F66B034058}"/>
              </a:ext>
            </a:extLst>
          </p:cNvPr>
          <p:cNvSpPr/>
          <p:nvPr/>
        </p:nvSpPr>
        <p:spPr>
          <a:xfrm>
            <a:off x="8031572"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05D9D13-2FF1-4222-9AAE-8405A13A980C}"/>
              </a:ext>
            </a:extLst>
          </p:cNvPr>
          <p:cNvSpPr/>
          <p:nvPr/>
        </p:nvSpPr>
        <p:spPr>
          <a:xfrm>
            <a:off x="8513727"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AED149-E708-40FD-98E2-977CEF9F8145}"/>
              </a:ext>
            </a:extLst>
          </p:cNvPr>
          <p:cNvSpPr/>
          <p:nvPr/>
        </p:nvSpPr>
        <p:spPr>
          <a:xfrm>
            <a:off x="8867959"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423C566E-3A07-40D7-8C25-33E16C2B553D}"/>
              </a:ext>
            </a:extLst>
          </p:cNvPr>
          <p:cNvSpPr/>
          <p:nvPr/>
        </p:nvSpPr>
        <p:spPr>
          <a:xfrm>
            <a:off x="9222191"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E2D54C2-FE2C-41F5-90B6-98D6D36CD0ED}"/>
              </a:ext>
            </a:extLst>
          </p:cNvPr>
          <p:cNvSpPr/>
          <p:nvPr/>
        </p:nvSpPr>
        <p:spPr>
          <a:xfrm>
            <a:off x="9576423"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D69AD57E-89A2-4FB9-8D75-FE533C234B61}"/>
              </a:ext>
            </a:extLst>
          </p:cNvPr>
          <p:cNvSpPr/>
          <p:nvPr/>
        </p:nvSpPr>
        <p:spPr>
          <a:xfrm>
            <a:off x="-631281"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99704075-BBAA-401E-859E-4F661ACBEA81}"/>
              </a:ext>
            </a:extLst>
          </p:cNvPr>
          <p:cNvSpPr/>
          <p:nvPr/>
        </p:nvSpPr>
        <p:spPr>
          <a:xfrm>
            <a:off x="2089688"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B9AFF227-A7B4-4F2E-8578-944E509173F6}"/>
              </a:ext>
            </a:extLst>
          </p:cNvPr>
          <p:cNvSpPr/>
          <p:nvPr/>
        </p:nvSpPr>
        <p:spPr>
          <a:xfrm>
            <a:off x="4810657"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673EE256-8E4C-4A16-B43E-3DB330D6B780}"/>
              </a:ext>
            </a:extLst>
          </p:cNvPr>
          <p:cNvSpPr/>
          <p:nvPr/>
        </p:nvSpPr>
        <p:spPr>
          <a:xfrm>
            <a:off x="7531626"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854B404-5305-4BC2-B0D3-5EBAA7B80056}"/>
              </a:ext>
            </a:extLst>
          </p:cNvPr>
          <p:cNvSpPr/>
          <p:nvPr/>
        </p:nvSpPr>
        <p:spPr>
          <a:xfrm>
            <a:off x="-538744"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3E301161-39B2-4A68-9E66-DA737C24EB92}"/>
              </a:ext>
            </a:extLst>
          </p:cNvPr>
          <p:cNvSpPr/>
          <p:nvPr/>
        </p:nvSpPr>
        <p:spPr>
          <a:xfrm>
            <a:off x="30845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23EEB1E7-7507-4D0B-BD8D-08C35BCEBC5F}"/>
              </a:ext>
            </a:extLst>
          </p:cNvPr>
          <p:cNvSpPr/>
          <p:nvPr/>
        </p:nvSpPr>
        <p:spPr>
          <a:xfrm>
            <a:off x="115565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DF83659C-EEA1-409E-A1E1-C9B033E6866E}"/>
              </a:ext>
            </a:extLst>
          </p:cNvPr>
          <p:cNvSpPr/>
          <p:nvPr/>
        </p:nvSpPr>
        <p:spPr>
          <a:xfrm>
            <a:off x="-46067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AD315FA-EB8F-427A-866A-6D9435543C40}"/>
              </a:ext>
            </a:extLst>
          </p:cNvPr>
          <p:cNvSpPr/>
          <p:nvPr/>
        </p:nvSpPr>
        <p:spPr>
          <a:xfrm>
            <a:off x="-11514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8975B69A-7A0C-46E6-9557-3353B1C4716F}"/>
              </a:ext>
            </a:extLst>
          </p:cNvPr>
          <p:cNvSpPr/>
          <p:nvPr/>
        </p:nvSpPr>
        <p:spPr>
          <a:xfrm>
            <a:off x="38652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91EE1F34-B329-4916-966D-53C9E2023498}"/>
              </a:ext>
            </a:extLst>
          </p:cNvPr>
          <p:cNvSpPr/>
          <p:nvPr/>
        </p:nvSpPr>
        <p:spPr>
          <a:xfrm>
            <a:off x="73205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DC694C0D-FD28-45D7-AF53-AD6E786B3E82}"/>
              </a:ext>
            </a:extLst>
          </p:cNvPr>
          <p:cNvSpPr/>
          <p:nvPr/>
        </p:nvSpPr>
        <p:spPr>
          <a:xfrm>
            <a:off x="123372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B3361F6-BB30-419B-9EE2-E4E2CDB69A41}"/>
              </a:ext>
            </a:extLst>
          </p:cNvPr>
          <p:cNvSpPr/>
          <p:nvPr/>
        </p:nvSpPr>
        <p:spPr>
          <a:xfrm>
            <a:off x="157926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E86AD429-36F7-4814-89E9-179A48C772A0}"/>
              </a:ext>
            </a:extLst>
          </p:cNvPr>
          <p:cNvSpPr/>
          <p:nvPr/>
        </p:nvSpPr>
        <p:spPr>
          <a:xfrm>
            <a:off x="217657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20B7C89D-4325-48CF-AF6C-418236666C0C}"/>
              </a:ext>
            </a:extLst>
          </p:cNvPr>
          <p:cNvSpPr/>
          <p:nvPr/>
        </p:nvSpPr>
        <p:spPr>
          <a:xfrm>
            <a:off x="302377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76A917DC-9643-429C-A503-1E7DB10AAC10}"/>
              </a:ext>
            </a:extLst>
          </p:cNvPr>
          <p:cNvSpPr/>
          <p:nvPr/>
        </p:nvSpPr>
        <p:spPr>
          <a:xfrm>
            <a:off x="387097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0B6CDBA-1370-4C35-B4EC-3B963651E2E9}"/>
              </a:ext>
            </a:extLst>
          </p:cNvPr>
          <p:cNvSpPr/>
          <p:nvPr/>
        </p:nvSpPr>
        <p:spPr>
          <a:xfrm>
            <a:off x="225464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56813BD4-44C4-499D-8D5C-5A7065D7E92F}"/>
              </a:ext>
            </a:extLst>
          </p:cNvPr>
          <p:cNvSpPr/>
          <p:nvPr/>
        </p:nvSpPr>
        <p:spPr>
          <a:xfrm>
            <a:off x="260017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F043D948-A7D7-41CC-91E7-D9ABFA885B73}"/>
              </a:ext>
            </a:extLst>
          </p:cNvPr>
          <p:cNvSpPr/>
          <p:nvPr/>
        </p:nvSpPr>
        <p:spPr>
          <a:xfrm>
            <a:off x="310184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D20584EC-018E-480E-BEF1-4E1A66C3E049}"/>
              </a:ext>
            </a:extLst>
          </p:cNvPr>
          <p:cNvSpPr/>
          <p:nvPr/>
        </p:nvSpPr>
        <p:spPr>
          <a:xfrm>
            <a:off x="344737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753E569-791B-445D-B097-94474970344C}"/>
              </a:ext>
            </a:extLst>
          </p:cNvPr>
          <p:cNvSpPr/>
          <p:nvPr/>
        </p:nvSpPr>
        <p:spPr>
          <a:xfrm>
            <a:off x="394904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214F6E20-2B03-4159-814F-4910DCF9EA6D}"/>
              </a:ext>
            </a:extLst>
          </p:cNvPr>
          <p:cNvSpPr/>
          <p:nvPr/>
        </p:nvSpPr>
        <p:spPr>
          <a:xfrm>
            <a:off x="429458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03EB029-67EE-4221-948F-92F7DC76001A}"/>
              </a:ext>
            </a:extLst>
          </p:cNvPr>
          <p:cNvSpPr/>
          <p:nvPr/>
        </p:nvSpPr>
        <p:spPr>
          <a:xfrm>
            <a:off x="489189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510E2455-50B2-483A-AA74-D4CF68713BDA}"/>
              </a:ext>
            </a:extLst>
          </p:cNvPr>
          <p:cNvSpPr/>
          <p:nvPr/>
        </p:nvSpPr>
        <p:spPr>
          <a:xfrm>
            <a:off x="573909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B602E36C-6144-4BFB-B8AB-3D64235549DB}"/>
              </a:ext>
            </a:extLst>
          </p:cNvPr>
          <p:cNvSpPr/>
          <p:nvPr/>
        </p:nvSpPr>
        <p:spPr>
          <a:xfrm>
            <a:off x="658629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D9F09EFA-4A2C-48E2-A979-9D962695DB9B}"/>
              </a:ext>
            </a:extLst>
          </p:cNvPr>
          <p:cNvSpPr/>
          <p:nvPr/>
        </p:nvSpPr>
        <p:spPr>
          <a:xfrm>
            <a:off x="496996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6248131-512C-48A1-8F13-9C30AA1F908F}"/>
              </a:ext>
            </a:extLst>
          </p:cNvPr>
          <p:cNvSpPr/>
          <p:nvPr/>
        </p:nvSpPr>
        <p:spPr>
          <a:xfrm>
            <a:off x="531549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C30A867F-305A-42CB-BBF7-39AFAC4D556C}"/>
              </a:ext>
            </a:extLst>
          </p:cNvPr>
          <p:cNvSpPr/>
          <p:nvPr/>
        </p:nvSpPr>
        <p:spPr>
          <a:xfrm>
            <a:off x="581716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BF8BBD7-27AE-4DBA-B652-A73259BA35FB}"/>
              </a:ext>
            </a:extLst>
          </p:cNvPr>
          <p:cNvSpPr/>
          <p:nvPr/>
        </p:nvSpPr>
        <p:spPr>
          <a:xfrm>
            <a:off x="616269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A7FA2D78-8801-4E70-9B15-E8E19FF6D364}"/>
              </a:ext>
            </a:extLst>
          </p:cNvPr>
          <p:cNvSpPr/>
          <p:nvPr/>
        </p:nvSpPr>
        <p:spPr>
          <a:xfrm>
            <a:off x="666436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10658C3-4959-4067-87C2-6BD0429D2870}"/>
              </a:ext>
            </a:extLst>
          </p:cNvPr>
          <p:cNvSpPr/>
          <p:nvPr/>
        </p:nvSpPr>
        <p:spPr>
          <a:xfrm>
            <a:off x="700990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06CA40A7-8A94-4DF5-816D-24001EE25FDA}"/>
              </a:ext>
            </a:extLst>
          </p:cNvPr>
          <p:cNvSpPr/>
          <p:nvPr/>
        </p:nvSpPr>
        <p:spPr>
          <a:xfrm>
            <a:off x="760721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4195224-EADF-4C22-879A-32D596F77031}"/>
              </a:ext>
            </a:extLst>
          </p:cNvPr>
          <p:cNvSpPr/>
          <p:nvPr/>
        </p:nvSpPr>
        <p:spPr>
          <a:xfrm>
            <a:off x="845441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3A0E3E3-8309-4FB6-98FB-546812B45DFE}"/>
              </a:ext>
            </a:extLst>
          </p:cNvPr>
          <p:cNvSpPr/>
          <p:nvPr/>
        </p:nvSpPr>
        <p:spPr>
          <a:xfrm>
            <a:off x="930161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E981DC0B-DA8A-4DE2-8DE1-C5AEE410D62B}"/>
              </a:ext>
            </a:extLst>
          </p:cNvPr>
          <p:cNvSpPr/>
          <p:nvPr/>
        </p:nvSpPr>
        <p:spPr>
          <a:xfrm>
            <a:off x="768528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EE67819-93F3-48E7-A483-A95E9BF704FB}"/>
              </a:ext>
            </a:extLst>
          </p:cNvPr>
          <p:cNvSpPr/>
          <p:nvPr/>
        </p:nvSpPr>
        <p:spPr>
          <a:xfrm>
            <a:off x="803081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A730D45-D789-43EC-A9B7-0B58051ED6F5}"/>
              </a:ext>
            </a:extLst>
          </p:cNvPr>
          <p:cNvSpPr/>
          <p:nvPr/>
        </p:nvSpPr>
        <p:spPr>
          <a:xfrm>
            <a:off x="853248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5E444469-C10A-40C3-B580-99F82A5147E4}"/>
              </a:ext>
            </a:extLst>
          </p:cNvPr>
          <p:cNvSpPr/>
          <p:nvPr/>
        </p:nvSpPr>
        <p:spPr>
          <a:xfrm>
            <a:off x="887801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4D1E7123-0A4F-4203-B992-1DF2E8AF4A87}"/>
              </a:ext>
            </a:extLst>
          </p:cNvPr>
          <p:cNvSpPr/>
          <p:nvPr/>
        </p:nvSpPr>
        <p:spPr>
          <a:xfrm>
            <a:off x="937968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A6B22FAD-F39D-48D2-A093-A7047FF77FDC}"/>
              </a:ext>
            </a:extLst>
          </p:cNvPr>
          <p:cNvSpPr/>
          <p:nvPr/>
        </p:nvSpPr>
        <p:spPr>
          <a:xfrm>
            <a:off x="972522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63198</TotalTime>
  <Words>40033</Words>
  <Application>Microsoft Office PowerPoint</Application>
  <PresentationFormat>사용자 지정</PresentationFormat>
  <Paragraphs>9200</Paragraphs>
  <Slides>433</Slides>
  <Notes>426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433</vt:i4>
      </vt:variant>
    </vt:vector>
  </HeadingPairs>
  <TitlesOfParts>
    <vt:vector size="448" baseType="lpstr">
      <vt:lpstr>Candara</vt:lpstr>
      <vt:lpstr>Consolas</vt:lpstr>
      <vt:lpstr>나눔스퀘어 ExtraBold</vt:lpstr>
      <vt:lpstr>Microsoft Sans Serif</vt:lpstr>
      <vt:lpstr>굴림</vt:lpstr>
      <vt:lpstr>Arial</vt:lpstr>
      <vt:lpstr>고도 M</vt:lpstr>
      <vt:lpstr>맑은 고딕</vt:lpstr>
      <vt:lpstr>맑은 고딕</vt:lpstr>
      <vt:lpstr>Calvin</vt:lpstr>
      <vt:lpstr>Cambria Math</vt:lpstr>
      <vt:lpstr>고도 B</vt:lpstr>
      <vt:lpstr>Wingdings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av2710</cp:lastModifiedBy>
  <cp:revision>3453</cp:revision>
  <dcterms:created xsi:type="dcterms:W3CDTF">2008-02-04T08:04:25Z</dcterms:created>
  <dcterms:modified xsi:type="dcterms:W3CDTF">2020-11-06T03:44:55Z</dcterms:modified>
</cp:coreProperties>
</file>